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394" r:id="rId3"/>
    <p:sldId id="267" r:id="rId4"/>
    <p:sldId id="273" r:id="rId5"/>
    <p:sldId id="274" r:id="rId6"/>
    <p:sldId id="367" r:id="rId7"/>
    <p:sldId id="370" r:id="rId8"/>
    <p:sldId id="383" r:id="rId9"/>
    <p:sldId id="375" r:id="rId10"/>
    <p:sldId id="393" r:id="rId11"/>
    <p:sldId id="390" r:id="rId12"/>
    <p:sldId id="395" r:id="rId13"/>
    <p:sldId id="396" r:id="rId14"/>
    <p:sldId id="389" r:id="rId15"/>
    <p:sldId id="387" r:id="rId16"/>
    <p:sldId id="386" r:id="rId17"/>
    <p:sldId id="385" r:id="rId18"/>
    <p:sldId id="384" r:id="rId19"/>
    <p:sldId id="391" r:id="rId20"/>
    <p:sldId id="380" r:id="rId21"/>
    <p:sldId id="379" r:id="rId22"/>
    <p:sldId id="378" r:id="rId23"/>
    <p:sldId id="377" r:id="rId24"/>
    <p:sldId id="376" r:id="rId25"/>
    <p:sldId id="392" r:id="rId26"/>
    <p:sldId id="374" r:id="rId27"/>
    <p:sldId id="373" r:id="rId28"/>
    <p:sldId id="372" r:id="rId29"/>
    <p:sldId id="371" r:id="rId30"/>
    <p:sldId id="275" r:id="rId31"/>
    <p:sldId id="276" r:id="rId32"/>
    <p:sldId id="281" r:id="rId33"/>
    <p:sldId id="308" r:id="rId34"/>
    <p:sldId id="359" r:id="rId35"/>
    <p:sldId id="259" r:id="rId36"/>
    <p:sldId id="309" r:id="rId37"/>
    <p:sldId id="310" r:id="rId38"/>
    <p:sldId id="311" r:id="rId39"/>
    <p:sldId id="312" r:id="rId40"/>
    <p:sldId id="313" r:id="rId41"/>
    <p:sldId id="314" r:id="rId42"/>
    <p:sldId id="315" r:id="rId43"/>
    <p:sldId id="316" r:id="rId44"/>
    <p:sldId id="317" r:id="rId45"/>
    <p:sldId id="360" r:id="rId46"/>
    <p:sldId id="318" r:id="rId47"/>
    <p:sldId id="319" r:id="rId48"/>
    <p:sldId id="320" r:id="rId49"/>
    <p:sldId id="321" r:id="rId50"/>
    <p:sldId id="361" r:id="rId51"/>
    <p:sldId id="339" r:id="rId52"/>
    <p:sldId id="322" r:id="rId53"/>
    <p:sldId id="323" r:id="rId54"/>
    <p:sldId id="324" r:id="rId55"/>
    <p:sldId id="325" r:id="rId56"/>
    <p:sldId id="326" r:id="rId57"/>
    <p:sldId id="368" r:id="rId58"/>
    <p:sldId id="329" r:id="rId59"/>
    <p:sldId id="330" r:id="rId60"/>
    <p:sldId id="327" r:id="rId61"/>
    <p:sldId id="331" r:id="rId62"/>
    <p:sldId id="332" r:id="rId63"/>
    <p:sldId id="333" r:id="rId64"/>
    <p:sldId id="362" r:id="rId65"/>
    <p:sldId id="341" r:id="rId66"/>
    <p:sldId id="336" r:id="rId67"/>
    <p:sldId id="337" r:id="rId68"/>
    <p:sldId id="342" r:id="rId69"/>
    <p:sldId id="338" r:id="rId70"/>
    <p:sldId id="344" r:id="rId71"/>
    <p:sldId id="343" r:id="rId72"/>
    <p:sldId id="345" r:id="rId73"/>
    <p:sldId id="363" r:id="rId74"/>
    <p:sldId id="346" r:id="rId75"/>
    <p:sldId id="347" r:id="rId76"/>
    <p:sldId id="351" r:id="rId77"/>
    <p:sldId id="349" r:id="rId78"/>
    <p:sldId id="348" r:id="rId79"/>
    <p:sldId id="350" r:id="rId80"/>
    <p:sldId id="364" r:id="rId81"/>
    <p:sldId id="352" r:id="rId82"/>
    <p:sldId id="365" r:id="rId83"/>
    <p:sldId id="358" r:id="rId84"/>
    <p:sldId id="340" r:id="rId85"/>
    <p:sldId id="334" r:id="rId86"/>
    <p:sldId id="335" r:id="rId87"/>
    <p:sldId id="366" r:id="rId88"/>
    <p:sldId id="353" r:id="rId89"/>
    <p:sldId id="354" r:id="rId90"/>
    <p:sldId id="355" r:id="rId91"/>
    <p:sldId id="356" r:id="rId92"/>
    <p:sldId id="357" r:id="rId93"/>
    <p:sldId id="369" r:id="rId9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8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EBE77A-1296-4544-BBD6-65B2449E76C0}" v="419" dt="2022-10-25T09:03:31.5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86"/>
    <p:restoredTop sz="97030"/>
  </p:normalViewPr>
  <p:slideViewPr>
    <p:cSldViewPr snapToGrid="0">
      <p:cViewPr varScale="1">
        <p:scale>
          <a:sx n="128" d="100"/>
          <a:sy n="128" d="100"/>
        </p:scale>
        <p:origin x="6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54EBE77A-1296-4544-BBD6-65B2449E76C0}"/>
    <pc:docChg chg="undo custSel addSld delSld modSld sldOrd">
      <pc:chgData name="Simon Prince" userId="fcc015fbc7a3e533" providerId="LiveId" clId="{54EBE77A-1296-4544-BBD6-65B2449E76C0}" dt="2022-10-24T10:52:04.129" v="697" actId="20578"/>
      <pc:docMkLst>
        <pc:docMk/>
      </pc:docMkLst>
      <pc:sldChg chg="add">
        <pc:chgData name="Simon Prince" userId="fcc015fbc7a3e533" providerId="LiveId" clId="{54EBE77A-1296-4544-BBD6-65B2449E76C0}" dt="2022-10-20T10:31:41.162" v="0"/>
        <pc:sldMkLst>
          <pc:docMk/>
          <pc:sldMk cId="1436449296" sldId="267"/>
        </pc:sldMkLst>
      </pc:sldChg>
      <pc:sldChg chg="add">
        <pc:chgData name="Simon Prince" userId="fcc015fbc7a3e533" providerId="LiveId" clId="{54EBE77A-1296-4544-BBD6-65B2449E76C0}" dt="2022-10-20T10:31:41.162" v="0"/>
        <pc:sldMkLst>
          <pc:docMk/>
          <pc:sldMk cId="2999499111" sldId="273"/>
        </pc:sldMkLst>
      </pc:sldChg>
      <pc:sldChg chg="add">
        <pc:chgData name="Simon Prince" userId="fcc015fbc7a3e533" providerId="LiveId" clId="{54EBE77A-1296-4544-BBD6-65B2449E76C0}" dt="2022-10-20T10:31:41.162" v="0"/>
        <pc:sldMkLst>
          <pc:docMk/>
          <pc:sldMk cId="1154596612" sldId="274"/>
        </pc:sldMkLst>
      </pc:sldChg>
      <pc:sldChg chg="delSp mod">
        <pc:chgData name="Simon Prince" userId="fcc015fbc7a3e533" providerId="LiveId" clId="{54EBE77A-1296-4544-BBD6-65B2449E76C0}" dt="2022-10-20T10:42:33.869" v="3" actId="478"/>
        <pc:sldMkLst>
          <pc:docMk/>
          <pc:sldMk cId="891372381" sldId="326"/>
        </pc:sldMkLst>
        <pc:spChg chg="del">
          <ac:chgData name="Simon Prince" userId="fcc015fbc7a3e533" providerId="LiveId" clId="{54EBE77A-1296-4544-BBD6-65B2449E76C0}" dt="2022-10-20T10:42:33.869" v="3" actId="478"/>
          <ac:spMkLst>
            <pc:docMk/>
            <pc:sldMk cId="891372381" sldId="326"/>
            <ac:spMk id="7" creationId="{CF364ACC-1E6B-4E30-805F-346A789CE3E3}"/>
          </ac:spMkLst>
        </pc:spChg>
        <pc:cxnChg chg="del">
          <ac:chgData name="Simon Prince" userId="fcc015fbc7a3e533" providerId="LiveId" clId="{54EBE77A-1296-4544-BBD6-65B2449E76C0}" dt="2022-10-20T10:42:33.869" v="3" actId="478"/>
          <ac:cxnSpMkLst>
            <pc:docMk/>
            <pc:sldMk cId="891372381" sldId="326"/>
            <ac:cxnSpMk id="6" creationId="{865E48F4-96A2-AC23-6652-EB4676217174}"/>
          </ac:cxnSpMkLst>
        </pc:cxnChg>
      </pc:sldChg>
      <pc:sldChg chg="ord">
        <pc:chgData name="Simon Prince" userId="fcc015fbc7a3e533" providerId="LiveId" clId="{54EBE77A-1296-4544-BBD6-65B2449E76C0}" dt="2022-10-20T10:46:20.488" v="4" actId="20578"/>
        <pc:sldMkLst>
          <pc:docMk/>
          <pc:sldMk cId="2979968812" sldId="341"/>
        </pc:sldMkLst>
      </pc:sldChg>
      <pc:sldChg chg="addSp delSp modSp mod">
        <pc:chgData name="Simon Prince" userId="fcc015fbc7a3e533" providerId="LiveId" clId="{54EBE77A-1296-4544-BBD6-65B2449E76C0}" dt="2022-10-20T10:53:34.447" v="50" actId="1037"/>
        <pc:sldMkLst>
          <pc:docMk/>
          <pc:sldMk cId="4200512820" sldId="344"/>
        </pc:sldMkLst>
        <pc:spChg chg="add del mod">
          <ac:chgData name="Simon Prince" userId="fcc015fbc7a3e533" providerId="LiveId" clId="{54EBE77A-1296-4544-BBD6-65B2449E76C0}" dt="2022-10-20T10:49:55.067" v="6" actId="931"/>
          <ac:spMkLst>
            <pc:docMk/>
            <pc:sldMk cId="4200512820" sldId="344"/>
            <ac:spMk id="4" creationId="{5EF3BE34-7FC5-0AED-DF18-C97E4E7CFE76}"/>
          </ac:spMkLst>
        </pc:spChg>
        <pc:spChg chg="add del mod">
          <ac:chgData name="Simon Prince" userId="fcc015fbc7a3e533" providerId="LiveId" clId="{54EBE77A-1296-4544-BBD6-65B2449E76C0}" dt="2022-10-20T10:53:15.540" v="13" actId="931"/>
          <ac:spMkLst>
            <pc:docMk/>
            <pc:sldMk cId="4200512820" sldId="344"/>
            <ac:spMk id="11" creationId="{1465C4F5-672D-9890-AC6B-82F44F693C64}"/>
          </ac:spMkLst>
        </pc:spChg>
        <pc:picChg chg="del">
          <ac:chgData name="Simon Prince" userId="fcc015fbc7a3e533" providerId="LiveId" clId="{54EBE77A-1296-4544-BBD6-65B2449E76C0}" dt="2022-10-20T10:49:13.453" v="5" actId="478"/>
          <ac:picMkLst>
            <pc:docMk/>
            <pc:sldMk cId="4200512820" sldId="344"/>
            <ac:picMk id="5" creationId="{B6CAD499-90B5-F055-6CBC-A15A15EF02F4}"/>
          </ac:picMkLst>
        </pc:picChg>
        <pc:picChg chg="mod">
          <ac:chgData name="Simon Prince" userId="fcc015fbc7a3e533" providerId="LiveId" clId="{54EBE77A-1296-4544-BBD6-65B2449E76C0}" dt="2022-10-20T10:53:34.447" v="50" actId="1037"/>
          <ac:picMkLst>
            <pc:docMk/>
            <pc:sldMk cId="4200512820" sldId="344"/>
            <ac:picMk id="6" creationId="{531CB558-48D7-C8E0-86C9-71E6FAD037A1}"/>
          </ac:picMkLst>
        </pc:picChg>
        <pc:picChg chg="add del mod">
          <ac:chgData name="Simon Prince" userId="fcc015fbc7a3e533" providerId="LiveId" clId="{54EBE77A-1296-4544-BBD6-65B2449E76C0}" dt="2022-10-20T10:53:04.228" v="12" actId="478"/>
          <ac:picMkLst>
            <pc:docMk/>
            <pc:sldMk cId="4200512820" sldId="344"/>
            <ac:picMk id="8" creationId="{4E0F5C9B-2AEC-FDC6-2AF3-511DCF185B62}"/>
          </ac:picMkLst>
        </pc:picChg>
        <pc:picChg chg="add mod">
          <ac:chgData name="Simon Prince" userId="fcc015fbc7a3e533" providerId="LiveId" clId="{54EBE77A-1296-4544-BBD6-65B2449E76C0}" dt="2022-10-20T10:53:29.950" v="33" actId="1038"/>
          <ac:picMkLst>
            <pc:docMk/>
            <pc:sldMk cId="4200512820" sldId="344"/>
            <ac:picMk id="13" creationId="{D957C3B3-7FCE-14F9-3FE9-5FED5A3AB2E8}"/>
          </ac:picMkLst>
        </pc:picChg>
        <pc:cxnChg chg="mod">
          <ac:chgData name="Simon Prince" userId="fcc015fbc7a3e533" providerId="LiveId" clId="{54EBE77A-1296-4544-BBD6-65B2449E76C0}" dt="2022-10-20T10:53:34.447" v="50" actId="1037"/>
          <ac:cxnSpMkLst>
            <pc:docMk/>
            <pc:sldMk cId="4200512820" sldId="344"/>
            <ac:cxnSpMk id="9" creationId="{234DB5C6-B8B6-FEC4-9625-05565B7A86D1}"/>
          </ac:cxnSpMkLst>
        </pc:cxnChg>
      </pc:sldChg>
      <pc:sldChg chg="addSp delSp modSp mod">
        <pc:chgData name="Simon Prince" userId="fcc015fbc7a3e533" providerId="LiveId" clId="{54EBE77A-1296-4544-BBD6-65B2449E76C0}" dt="2022-10-20T10:55:18.060" v="87" actId="1076"/>
        <pc:sldMkLst>
          <pc:docMk/>
          <pc:sldMk cId="2852819402" sldId="345"/>
        </pc:sldMkLst>
        <pc:picChg chg="add del">
          <ac:chgData name="Simon Prince" userId="fcc015fbc7a3e533" providerId="LiveId" clId="{54EBE77A-1296-4544-BBD6-65B2449E76C0}" dt="2022-10-20T10:55:15.934" v="85" actId="478"/>
          <ac:picMkLst>
            <pc:docMk/>
            <pc:sldMk cId="2852819402" sldId="345"/>
            <ac:picMk id="4" creationId="{094CFFED-95B6-2AFB-6554-874538FEEB0C}"/>
          </ac:picMkLst>
        </pc:picChg>
        <pc:picChg chg="add del mod">
          <ac:chgData name="Simon Prince" userId="fcc015fbc7a3e533" providerId="LiveId" clId="{54EBE77A-1296-4544-BBD6-65B2449E76C0}" dt="2022-10-20T10:54:01.864" v="62" actId="931"/>
          <ac:picMkLst>
            <pc:docMk/>
            <pc:sldMk cId="2852819402" sldId="345"/>
            <ac:picMk id="8" creationId="{D556ACAB-5411-E970-490B-28D37BB617CC}"/>
          </ac:picMkLst>
        </pc:picChg>
        <pc:picChg chg="add mod">
          <ac:chgData name="Simon Prince" userId="fcc015fbc7a3e533" providerId="LiveId" clId="{54EBE77A-1296-4544-BBD6-65B2449E76C0}" dt="2022-10-20T10:55:18.060" v="87" actId="1076"/>
          <ac:picMkLst>
            <pc:docMk/>
            <pc:sldMk cId="2852819402" sldId="345"/>
            <ac:picMk id="9" creationId="{3E1858CE-72A5-A247-9592-E513E173E8BD}"/>
          </ac:picMkLst>
        </pc:picChg>
      </pc:sldChg>
      <pc:sldChg chg="addSp delSp modSp mod">
        <pc:chgData name="Simon Prince" userId="fcc015fbc7a3e533" providerId="LiveId" clId="{54EBE77A-1296-4544-BBD6-65B2449E76C0}" dt="2022-10-20T10:54:36.830" v="77" actId="1076"/>
        <pc:sldMkLst>
          <pc:docMk/>
          <pc:sldMk cId="3008280990" sldId="349"/>
        </pc:sldMkLst>
        <pc:spChg chg="add del mod">
          <ac:chgData name="Simon Prince" userId="fcc015fbc7a3e533" providerId="LiveId" clId="{54EBE77A-1296-4544-BBD6-65B2449E76C0}" dt="2022-10-20T10:54:14.433" v="67" actId="478"/>
          <ac:spMkLst>
            <pc:docMk/>
            <pc:sldMk cId="3008280990" sldId="349"/>
            <ac:spMk id="4" creationId="{619E4A29-93ED-166F-D597-81F05BD129FE}"/>
          </ac:spMkLst>
        </pc:spChg>
        <pc:picChg chg="del">
          <ac:chgData name="Simon Prince" userId="fcc015fbc7a3e533" providerId="LiveId" clId="{54EBE77A-1296-4544-BBD6-65B2449E76C0}" dt="2022-10-20T10:54:07.629" v="64" actId="478"/>
          <ac:picMkLst>
            <pc:docMk/>
            <pc:sldMk cId="3008280990" sldId="349"/>
            <ac:picMk id="5" creationId="{F7C50364-20C3-D670-36B4-E3E36F648B3F}"/>
          </ac:picMkLst>
        </pc:picChg>
        <pc:picChg chg="add mod">
          <ac:chgData name="Simon Prince" userId="fcc015fbc7a3e533" providerId="LiveId" clId="{54EBE77A-1296-4544-BBD6-65B2449E76C0}" dt="2022-10-20T10:54:36.830" v="77" actId="1076"/>
          <ac:picMkLst>
            <pc:docMk/>
            <pc:sldMk cId="3008280990" sldId="349"/>
            <ac:picMk id="8" creationId="{4166993B-C716-2892-E172-5D23D63A2372}"/>
          </ac:picMkLst>
        </pc:picChg>
      </pc:sldChg>
      <pc:sldChg chg="addSp delSp modSp mod">
        <pc:chgData name="Simon Prince" userId="fcc015fbc7a3e533" providerId="LiveId" clId="{54EBE77A-1296-4544-BBD6-65B2449E76C0}" dt="2022-10-20T10:55:05.094" v="84" actId="1076"/>
        <pc:sldMkLst>
          <pc:docMk/>
          <pc:sldMk cId="3826573292" sldId="350"/>
        </pc:sldMkLst>
        <pc:spChg chg="add del mod">
          <ac:chgData name="Simon Prince" userId="fcc015fbc7a3e533" providerId="LiveId" clId="{54EBE77A-1296-4544-BBD6-65B2449E76C0}" dt="2022-10-20T10:54:57.199" v="82" actId="478"/>
          <ac:spMkLst>
            <pc:docMk/>
            <pc:sldMk cId="3826573292" sldId="350"/>
            <ac:spMk id="6" creationId="{75685856-9B8D-E0EF-8B9A-A25B73035C06}"/>
          </ac:spMkLst>
        </pc:spChg>
        <pc:picChg chg="del">
          <ac:chgData name="Simon Prince" userId="fcc015fbc7a3e533" providerId="LiveId" clId="{54EBE77A-1296-4544-BBD6-65B2449E76C0}" dt="2022-10-20T10:54:43.353" v="78" actId="478"/>
          <ac:picMkLst>
            <pc:docMk/>
            <pc:sldMk cId="3826573292" sldId="350"/>
            <ac:picMk id="5" creationId="{8A92C007-ACCC-635D-853B-69C14225DADD}"/>
          </ac:picMkLst>
        </pc:picChg>
        <pc:picChg chg="add mod">
          <ac:chgData name="Simon Prince" userId="fcc015fbc7a3e533" providerId="LiveId" clId="{54EBE77A-1296-4544-BBD6-65B2449E76C0}" dt="2022-10-20T10:55:05.094" v="84" actId="1076"/>
          <ac:picMkLst>
            <pc:docMk/>
            <pc:sldMk cId="3826573292" sldId="350"/>
            <ac:picMk id="8" creationId="{E84C6CEC-7C8F-4900-9537-A2DDEA1443B1}"/>
          </ac:picMkLst>
        </pc:picChg>
      </pc:sldChg>
      <pc:sldChg chg="modSp mod">
        <pc:chgData name="Simon Prince" userId="fcc015fbc7a3e533" providerId="LiveId" clId="{54EBE77A-1296-4544-BBD6-65B2449E76C0}" dt="2022-10-20T10:55:53.121" v="89" actId="20577"/>
        <pc:sldMkLst>
          <pc:docMk/>
          <pc:sldMk cId="3617946831" sldId="353"/>
        </pc:sldMkLst>
        <pc:spChg chg="mod">
          <ac:chgData name="Simon Prince" userId="fcc015fbc7a3e533" providerId="LiveId" clId="{54EBE77A-1296-4544-BBD6-65B2449E76C0}" dt="2022-10-20T10:55:53.121" v="89" actId="20577"/>
          <ac:spMkLst>
            <pc:docMk/>
            <pc:sldMk cId="3617946831" sldId="353"/>
            <ac:spMk id="7" creationId="{90C14E0A-84DF-CE79-850D-D19AC5F68F4E}"/>
          </ac:spMkLst>
        </pc:spChg>
      </pc:sldChg>
      <pc:sldChg chg="add">
        <pc:chgData name="Simon Prince" userId="fcc015fbc7a3e533" providerId="LiveId" clId="{54EBE77A-1296-4544-BBD6-65B2449E76C0}" dt="2022-10-20T10:31:41.162" v="0"/>
        <pc:sldMkLst>
          <pc:docMk/>
          <pc:sldMk cId="1673121250" sldId="367"/>
        </pc:sldMkLst>
      </pc:sldChg>
      <pc:sldChg chg="add del">
        <pc:chgData name="Simon Prince" userId="fcc015fbc7a3e533" providerId="LiveId" clId="{54EBE77A-1296-4544-BBD6-65B2449E76C0}" dt="2022-10-20T10:32:48.646" v="1" actId="2696"/>
        <pc:sldMkLst>
          <pc:docMk/>
          <pc:sldMk cId="3089961651" sldId="368"/>
        </pc:sldMkLst>
      </pc:sldChg>
      <pc:sldChg chg="add">
        <pc:chgData name="Simon Prince" userId="fcc015fbc7a3e533" providerId="LiveId" clId="{54EBE77A-1296-4544-BBD6-65B2449E76C0}" dt="2022-10-20T10:42:25.721" v="2" actId="2890"/>
        <pc:sldMkLst>
          <pc:docMk/>
          <pc:sldMk cId="3445185086" sldId="368"/>
        </pc:sldMkLst>
      </pc:sldChg>
      <pc:sldChg chg="new del">
        <pc:chgData name="Simon Prince" userId="fcc015fbc7a3e533" providerId="LiveId" clId="{54EBE77A-1296-4544-BBD6-65B2449E76C0}" dt="2022-10-20T10:54:21.848" v="71" actId="680"/>
        <pc:sldMkLst>
          <pc:docMk/>
          <pc:sldMk cId="1237257789" sldId="369"/>
        </pc:sldMkLst>
      </pc:sldChg>
      <pc:sldChg chg="modSp new mod">
        <pc:chgData name="Simon Prince" userId="fcc015fbc7a3e533" providerId="LiveId" clId="{54EBE77A-1296-4544-BBD6-65B2449E76C0}" dt="2022-10-20T10:56:56.211" v="322" actId="20577"/>
        <pc:sldMkLst>
          <pc:docMk/>
          <pc:sldMk cId="3204747278" sldId="369"/>
        </pc:sldMkLst>
        <pc:spChg chg="mod">
          <ac:chgData name="Simon Prince" userId="fcc015fbc7a3e533" providerId="LiveId" clId="{54EBE77A-1296-4544-BBD6-65B2449E76C0}" dt="2022-10-20T10:56:12.184" v="99" actId="20577"/>
          <ac:spMkLst>
            <pc:docMk/>
            <pc:sldMk cId="3204747278" sldId="369"/>
            <ac:spMk id="2" creationId="{AF0CB961-CDCD-DDC8-04BA-B76DD61C7B1B}"/>
          </ac:spMkLst>
        </pc:spChg>
        <pc:spChg chg="mod">
          <ac:chgData name="Simon Prince" userId="fcc015fbc7a3e533" providerId="LiveId" clId="{54EBE77A-1296-4544-BBD6-65B2449E76C0}" dt="2022-10-20T10:56:56.211" v="322" actId="20577"/>
          <ac:spMkLst>
            <pc:docMk/>
            <pc:sldMk cId="3204747278" sldId="369"/>
            <ac:spMk id="3" creationId="{A4192FC7-7B9E-5783-52B3-3933153EDB50}"/>
          </ac:spMkLst>
        </pc:spChg>
      </pc:sldChg>
      <pc:sldChg chg="add del">
        <pc:chgData name="Simon Prince" userId="fcc015fbc7a3e533" providerId="LiveId" clId="{54EBE77A-1296-4544-BBD6-65B2449E76C0}" dt="2022-10-20T10:54:10.057" v="66"/>
        <pc:sldMkLst>
          <pc:docMk/>
          <pc:sldMk cId="3670760696" sldId="369"/>
        </pc:sldMkLst>
      </pc:sldChg>
      <pc:sldChg chg="add del">
        <pc:chgData name="Simon Prince" userId="fcc015fbc7a3e533" providerId="LiveId" clId="{54EBE77A-1296-4544-BBD6-65B2449E76C0}" dt="2022-10-20T10:54:16.944" v="69"/>
        <pc:sldMkLst>
          <pc:docMk/>
          <pc:sldMk cId="3914276231" sldId="369"/>
        </pc:sldMkLst>
      </pc:sldChg>
      <pc:sldChg chg="addSp delSp modSp new mod ord">
        <pc:chgData name="Simon Prince" userId="fcc015fbc7a3e533" providerId="LiveId" clId="{54EBE77A-1296-4544-BBD6-65B2449E76C0}" dt="2022-10-23T18:03:30.161" v="451" actId="20578"/>
        <pc:sldMkLst>
          <pc:docMk/>
          <pc:sldMk cId="488760658" sldId="370"/>
        </pc:sldMkLst>
        <pc:spChg chg="del">
          <ac:chgData name="Simon Prince" userId="fcc015fbc7a3e533" providerId="LiveId" clId="{54EBE77A-1296-4544-BBD6-65B2449E76C0}" dt="2022-10-23T18:01:17.487" v="411" actId="478"/>
          <ac:spMkLst>
            <pc:docMk/>
            <pc:sldMk cId="488760658" sldId="370"/>
            <ac:spMk id="2" creationId="{DE4D77A2-A710-2EF2-10E2-925D35A7F66C}"/>
          </ac:spMkLst>
        </pc:spChg>
        <pc:spChg chg="del">
          <ac:chgData name="Simon Prince" userId="fcc015fbc7a3e533" providerId="LiveId" clId="{54EBE77A-1296-4544-BBD6-65B2449E76C0}" dt="2022-10-23T17:57:07.812" v="330" actId="931"/>
          <ac:spMkLst>
            <pc:docMk/>
            <pc:sldMk cId="488760658" sldId="370"/>
            <ac:spMk id="3" creationId="{10B51CE2-3BF0-C1B6-7DEC-BC0EB52B5A6D}"/>
          </ac:spMkLst>
        </pc:spChg>
        <pc:picChg chg="add mod">
          <ac:chgData name="Simon Prince" userId="fcc015fbc7a3e533" providerId="LiveId" clId="{54EBE77A-1296-4544-BBD6-65B2449E76C0}" dt="2022-10-23T17:59:04.258" v="340" actId="14100"/>
          <ac:picMkLst>
            <pc:docMk/>
            <pc:sldMk cId="488760658" sldId="370"/>
            <ac:picMk id="5" creationId="{AFC7B48B-7784-D731-0DE1-F58BAFB86822}"/>
          </ac:picMkLst>
        </pc:picChg>
        <pc:picChg chg="add mod">
          <ac:chgData name="Simon Prince" userId="fcc015fbc7a3e533" providerId="LiveId" clId="{54EBE77A-1296-4544-BBD6-65B2449E76C0}" dt="2022-10-23T17:59:04.258" v="340" actId="14100"/>
          <ac:picMkLst>
            <pc:docMk/>
            <pc:sldMk cId="488760658" sldId="370"/>
            <ac:picMk id="7" creationId="{6059517D-5B40-DAC9-6385-6770C93B981F}"/>
          </ac:picMkLst>
        </pc:picChg>
        <pc:picChg chg="add del mod">
          <ac:chgData name="Simon Prince" userId="fcc015fbc7a3e533" providerId="LiveId" clId="{54EBE77A-1296-4544-BBD6-65B2449E76C0}" dt="2022-10-23T18:03:20.402" v="450" actId="478"/>
          <ac:picMkLst>
            <pc:docMk/>
            <pc:sldMk cId="488760658" sldId="370"/>
            <ac:picMk id="9" creationId="{708395F1-FB32-F229-4A1D-6A8DBA0B5ACE}"/>
          </ac:picMkLst>
        </pc:picChg>
        <pc:picChg chg="add del mod">
          <ac:chgData name="Simon Prince" userId="fcc015fbc7a3e533" providerId="LiveId" clId="{54EBE77A-1296-4544-BBD6-65B2449E76C0}" dt="2022-10-23T18:01:01.525" v="405" actId="21"/>
          <ac:picMkLst>
            <pc:docMk/>
            <pc:sldMk cId="488760658" sldId="370"/>
            <ac:picMk id="11" creationId="{4B3ABCFC-9ED4-614D-4214-C34C5D6D584B}"/>
          </ac:picMkLst>
        </pc:picChg>
        <pc:picChg chg="add del mod">
          <ac:chgData name="Simon Prince" userId="fcc015fbc7a3e533" providerId="LiveId" clId="{54EBE77A-1296-4544-BBD6-65B2449E76C0}" dt="2022-10-23T18:00:51.359" v="401" actId="21"/>
          <ac:picMkLst>
            <pc:docMk/>
            <pc:sldMk cId="488760658" sldId="370"/>
            <ac:picMk id="13" creationId="{5B34D6B9-9545-0E8A-FAEC-0422C3D59637}"/>
          </ac:picMkLst>
        </pc:picChg>
        <pc:picChg chg="add del mod">
          <ac:chgData name="Simon Prince" userId="fcc015fbc7a3e533" providerId="LiveId" clId="{54EBE77A-1296-4544-BBD6-65B2449E76C0}" dt="2022-10-23T18:00:43.561" v="398" actId="21"/>
          <ac:picMkLst>
            <pc:docMk/>
            <pc:sldMk cId="488760658" sldId="370"/>
            <ac:picMk id="15" creationId="{828AEB8B-7B02-130D-EDEA-074A0BC11D30}"/>
          </ac:picMkLst>
        </pc:picChg>
        <pc:picChg chg="add del mod">
          <ac:chgData name="Simon Prince" userId="fcc015fbc7a3e533" providerId="LiveId" clId="{54EBE77A-1296-4544-BBD6-65B2449E76C0}" dt="2022-10-23T18:00:38.839" v="396" actId="21"/>
          <ac:picMkLst>
            <pc:docMk/>
            <pc:sldMk cId="488760658" sldId="370"/>
            <ac:picMk id="17" creationId="{F84154EF-4009-A176-C40D-A37C6CCA34FA}"/>
          </ac:picMkLst>
        </pc:picChg>
        <pc:picChg chg="add del mod">
          <ac:chgData name="Simon Prince" userId="fcc015fbc7a3e533" providerId="LiveId" clId="{54EBE77A-1296-4544-BBD6-65B2449E76C0}" dt="2022-10-23T18:00:34.169" v="394" actId="21"/>
          <ac:picMkLst>
            <pc:docMk/>
            <pc:sldMk cId="488760658" sldId="370"/>
            <ac:picMk id="19" creationId="{57705DD7-F82C-53E5-C233-C945502ADC19}"/>
          </ac:picMkLst>
        </pc:picChg>
        <pc:picChg chg="add del mod">
          <ac:chgData name="Simon Prince" userId="fcc015fbc7a3e533" providerId="LiveId" clId="{54EBE77A-1296-4544-BBD6-65B2449E76C0}" dt="2022-10-23T18:00:29.823" v="391" actId="21"/>
          <ac:picMkLst>
            <pc:docMk/>
            <pc:sldMk cId="488760658" sldId="370"/>
            <ac:picMk id="21" creationId="{039074EF-06F1-1B1B-7D73-5ACD744E3E67}"/>
          </ac:picMkLst>
        </pc:picChg>
        <pc:picChg chg="add del mod">
          <ac:chgData name="Simon Prince" userId="fcc015fbc7a3e533" providerId="LiveId" clId="{54EBE77A-1296-4544-BBD6-65B2449E76C0}" dt="2022-10-23T18:00:25.641" v="388" actId="21"/>
          <ac:picMkLst>
            <pc:docMk/>
            <pc:sldMk cId="488760658" sldId="370"/>
            <ac:picMk id="23" creationId="{CCC03022-2F53-D4DB-2E0F-04F6129B7DD7}"/>
          </ac:picMkLst>
        </pc:picChg>
        <pc:picChg chg="add del mod">
          <ac:chgData name="Simon Prince" userId="fcc015fbc7a3e533" providerId="LiveId" clId="{54EBE77A-1296-4544-BBD6-65B2449E76C0}" dt="2022-10-23T18:00:21.446" v="385" actId="21"/>
          <ac:picMkLst>
            <pc:docMk/>
            <pc:sldMk cId="488760658" sldId="370"/>
            <ac:picMk id="25" creationId="{371C87E8-FC63-6ADC-07D7-26298316DD53}"/>
          </ac:picMkLst>
        </pc:picChg>
        <pc:picChg chg="add del mod">
          <ac:chgData name="Simon Prince" userId="fcc015fbc7a3e533" providerId="LiveId" clId="{54EBE77A-1296-4544-BBD6-65B2449E76C0}" dt="2022-10-23T18:00:11.732" v="377" actId="21"/>
          <ac:picMkLst>
            <pc:docMk/>
            <pc:sldMk cId="488760658" sldId="370"/>
            <ac:picMk id="27" creationId="{4675D18C-76B6-36A1-6F56-1ECFDE629055}"/>
          </ac:picMkLst>
        </pc:picChg>
        <pc:picChg chg="add del mod">
          <ac:chgData name="Simon Prince" userId="fcc015fbc7a3e533" providerId="LiveId" clId="{54EBE77A-1296-4544-BBD6-65B2449E76C0}" dt="2022-10-23T18:00:07.204" v="374" actId="21"/>
          <ac:picMkLst>
            <pc:docMk/>
            <pc:sldMk cId="488760658" sldId="370"/>
            <ac:picMk id="29" creationId="{84884E08-029C-1591-EB5C-228827C7AB49}"/>
          </ac:picMkLst>
        </pc:picChg>
        <pc:picChg chg="add del mod">
          <ac:chgData name="Simon Prince" userId="fcc015fbc7a3e533" providerId="LiveId" clId="{54EBE77A-1296-4544-BBD6-65B2449E76C0}" dt="2022-10-23T18:00:02.740" v="372" actId="21"/>
          <ac:picMkLst>
            <pc:docMk/>
            <pc:sldMk cId="488760658" sldId="370"/>
            <ac:picMk id="31" creationId="{2585E58F-8735-44D6-F506-803A9B556905}"/>
          </ac:picMkLst>
        </pc:picChg>
        <pc:picChg chg="add del mod">
          <ac:chgData name="Simon Prince" userId="fcc015fbc7a3e533" providerId="LiveId" clId="{54EBE77A-1296-4544-BBD6-65B2449E76C0}" dt="2022-10-23T17:59:58.515" v="369" actId="21"/>
          <ac:picMkLst>
            <pc:docMk/>
            <pc:sldMk cId="488760658" sldId="370"/>
            <ac:picMk id="33" creationId="{E254E980-985D-A1BC-3667-4A906AA87EB5}"/>
          </ac:picMkLst>
        </pc:picChg>
        <pc:picChg chg="add del mod">
          <ac:chgData name="Simon Prince" userId="fcc015fbc7a3e533" providerId="LiveId" clId="{54EBE77A-1296-4544-BBD6-65B2449E76C0}" dt="2022-10-23T17:59:45.722" v="359" actId="21"/>
          <ac:picMkLst>
            <pc:docMk/>
            <pc:sldMk cId="488760658" sldId="370"/>
            <ac:picMk id="35" creationId="{22A3F2CB-4808-EE15-B795-4381411CF342}"/>
          </ac:picMkLst>
        </pc:picChg>
        <pc:picChg chg="add del mod">
          <ac:chgData name="Simon Prince" userId="fcc015fbc7a3e533" providerId="LiveId" clId="{54EBE77A-1296-4544-BBD6-65B2449E76C0}" dt="2022-10-23T17:59:41.081" v="357" actId="21"/>
          <ac:picMkLst>
            <pc:docMk/>
            <pc:sldMk cId="488760658" sldId="370"/>
            <ac:picMk id="37" creationId="{FAD8CC89-940C-3A1A-B042-66ADDDB85783}"/>
          </ac:picMkLst>
        </pc:picChg>
        <pc:picChg chg="add del mod">
          <ac:chgData name="Simon Prince" userId="fcc015fbc7a3e533" providerId="LiveId" clId="{54EBE77A-1296-4544-BBD6-65B2449E76C0}" dt="2022-10-23T17:59:35.288" v="355" actId="21"/>
          <ac:picMkLst>
            <pc:docMk/>
            <pc:sldMk cId="488760658" sldId="370"/>
            <ac:picMk id="39" creationId="{6DC9A5C7-C4F9-B5AC-724C-5B239405D21A}"/>
          </ac:picMkLst>
        </pc:picChg>
        <pc:picChg chg="add del mod">
          <ac:chgData name="Simon Prince" userId="fcc015fbc7a3e533" providerId="LiveId" clId="{54EBE77A-1296-4544-BBD6-65B2449E76C0}" dt="2022-10-23T17:59:30.359" v="352" actId="21"/>
          <ac:picMkLst>
            <pc:docMk/>
            <pc:sldMk cId="488760658" sldId="370"/>
            <ac:picMk id="41" creationId="{39C07C1B-D561-AC3A-AB0B-A910F55B7C1C}"/>
          </ac:picMkLst>
        </pc:picChg>
        <pc:picChg chg="add del mod">
          <ac:chgData name="Simon Prince" userId="fcc015fbc7a3e533" providerId="LiveId" clId="{54EBE77A-1296-4544-BBD6-65B2449E76C0}" dt="2022-10-23T17:59:26.163" v="350" actId="21"/>
          <ac:picMkLst>
            <pc:docMk/>
            <pc:sldMk cId="488760658" sldId="370"/>
            <ac:picMk id="43" creationId="{001514CE-6C0A-1989-2CAA-057CF6872FC7}"/>
          </ac:picMkLst>
        </pc:picChg>
        <pc:picChg chg="add del mod">
          <ac:chgData name="Simon Prince" userId="fcc015fbc7a3e533" providerId="LiveId" clId="{54EBE77A-1296-4544-BBD6-65B2449E76C0}" dt="2022-10-23T17:59:20.050" v="347" actId="21"/>
          <ac:picMkLst>
            <pc:docMk/>
            <pc:sldMk cId="488760658" sldId="370"/>
            <ac:picMk id="45" creationId="{4485D3F7-E1C1-59E1-4441-507BBC3ED596}"/>
          </ac:picMkLst>
        </pc:picChg>
      </pc:sldChg>
      <pc:sldChg chg="add del">
        <pc:chgData name="Simon Prince" userId="fcc015fbc7a3e533" providerId="LiveId" clId="{54EBE77A-1296-4544-BBD6-65B2449E76C0}" dt="2022-10-20T10:54:10.057" v="66"/>
        <pc:sldMkLst>
          <pc:docMk/>
          <pc:sldMk cId="647104048" sldId="370"/>
        </pc:sldMkLst>
      </pc:sldChg>
      <pc:sldChg chg="add del">
        <pc:chgData name="Simon Prince" userId="fcc015fbc7a3e533" providerId="LiveId" clId="{54EBE77A-1296-4544-BBD6-65B2449E76C0}" dt="2022-10-20T10:54:16.944" v="69"/>
        <pc:sldMkLst>
          <pc:docMk/>
          <pc:sldMk cId="2135263674" sldId="370"/>
        </pc:sldMkLst>
      </pc:sldChg>
      <pc:sldChg chg="addSp delSp modSp new mod ord">
        <pc:chgData name="Simon Prince" userId="fcc015fbc7a3e533" providerId="LiveId" clId="{54EBE77A-1296-4544-BBD6-65B2449E76C0}" dt="2022-10-23T18:05:16.828" v="469" actId="20578"/>
        <pc:sldMkLst>
          <pc:docMk/>
          <pc:sldMk cId="185957224" sldId="371"/>
        </pc:sldMkLst>
        <pc:spChg chg="del">
          <ac:chgData name="Simon Prince" userId="fcc015fbc7a3e533" providerId="LiveId" clId="{54EBE77A-1296-4544-BBD6-65B2449E76C0}" dt="2022-10-23T18:02:22.960" v="441" actId="478"/>
          <ac:spMkLst>
            <pc:docMk/>
            <pc:sldMk cId="185957224" sldId="371"/>
            <ac:spMk id="2" creationId="{E40E8FD6-AE10-B332-76A0-6115946F63DD}"/>
          </ac:spMkLst>
        </pc:spChg>
        <pc:spChg chg="del">
          <ac:chgData name="Simon Prince" userId="fcc015fbc7a3e533" providerId="LiveId" clId="{54EBE77A-1296-4544-BBD6-65B2449E76C0}" dt="2022-10-23T18:02:21.447" v="440" actId="478"/>
          <ac:spMkLst>
            <pc:docMk/>
            <pc:sldMk cId="185957224" sldId="371"/>
            <ac:spMk id="3" creationId="{A1FEF0F7-7095-121D-DE98-CCDE9CAEDBFA}"/>
          </ac:spMkLst>
        </pc:spChg>
        <pc:picChg chg="add mod">
          <ac:chgData name="Simon Prince" userId="fcc015fbc7a3e533" providerId="LiveId" clId="{54EBE77A-1296-4544-BBD6-65B2449E76C0}" dt="2022-10-23T17:59:22.168" v="348"/>
          <ac:picMkLst>
            <pc:docMk/>
            <pc:sldMk cId="185957224" sldId="371"/>
            <ac:picMk id="4" creationId="{409EC421-F748-8BFD-96F9-6D801A19091A}"/>
          </ac:picMkLst>
        </pc:picChg>
      </pc:sldChg>
      <pc:sldChg chg="add del">
        <pc:chgData name="Simon Prince" userId="fcc015fbc7a3e533" providerId="LiveId" clId="{54EBE77A-1296-4544-BBD6-65B2449E76C0}" dt="2022-10-20T10:54:16.944" v="69"/>
        <pc:sldMkLst>
          <pc:docMk/>
          <pc:sldMk cId="2202345659" sldId="371"/>
        </pc:sldMkLst>
      </pc:sldChg>
      <pc:sldChg chg="add del">
        <pc:chgData name="Simon Prince" userId="fcc015fbc7a3e533" providerId="LiveId" clId="{54EBE77A-1296-4544-BBD6-65B2449E76C0}" dt="2022-10-20T10:54:10.057" v="66"/>
        <pc:sldMkLst>
          <pc:docMk/>
          <pc:sldMk cId="2451790730" sldId="371"/>
        </pc:sldMkLst>
      </pc:sldChg>
      <pc:sldChg chg="add del">
        <pc:chgData name="Simon Prince" userId="fcc015fbc7a3e533" providerId="LiveId" clId="{54EBE77A-1296-4544-BBD6-65B2449E76C0}" dt="2022-10-20T10:54:10.057" v="66"/>
        <pc:sldMkLst>
          <pc:docMk/>
          <pc:sldMk cId="3177605080" sldId="372"/>
        </pc:sldMkLst>
      </pc:sldChg>
      <pc:sldChg chg="add del">
        <pc:chgData name="Simon Prince" userId="fcc015fbc7a3e533" providerId="LiveId" clId="{54EBE77A-1296-4544-BBD6-65B2449E76C0}" dt="2022-10-20T10:54:16.944" v="69"/>
        <pc:sldMkLst>
          <pc:docMk/>
          <pc:sldMk cId="3318939053" sldId="372"/>
        </pc:sldMkLst>
      </pc:sldChg>
      <pc:sldChg chg="addSp delSp modSp new mod">
        <pc:chgData name="Simon Prince" userId="fcc015fbc7a3e533" providerId="LiveId" clId="{54EBE77A-1296-4544-BBD6-65B2449E76C0}" dt="2022-10-23T18:02:26.818" v="443" actId="478"/>
        <pc:sldMkLst>
          <pc:docMk/>
          <pc:sldMk cId="3350263228" sldId="372"/>
        </pc:sldMkLst>
        <pc:spChg chg="del">
          <ac:chgData name="Simon Prince" userId="fcc015fbc7a3e533" providerId="LiveId" clId="{54EBE77A-1296-4544-BBD6-65B2449E76C0}" dt="2022-10-23T18:02:26.818" v="443" actId="478"/>
          <ac:spMkLst>
            <pc:docMk/>
            <pc:sldMk cId="3350263228" sldId="372"/>
            <ac:spMk id="2" creationId="{31AF9F28-47C0-4985-6A96-8C8B565EC0A5}"/>
          </ac:spMkLst>
        </pc:spChg>
        <pc:spChg chg="del">
          <ac:chgData name="Simon Prince" userId="fcc015fbc7a3e533" providerId="LiveId" clId="{54EBE77A-1296-4544-BBD6-65B2449E76C0}" dt="2022-10-23T18:02:25.687" v="442" actId="478"/>
          <ac:spMkLst>
            <pc:docMk/>
            <pc:sldMk cId="3350263228" sldId="372"/>
            <ac:spMk id="3" creationId="{0CD4B038-BDC2-DE21-DD13-ACB145132E72}"/>
          </ac:spMkLst>
        </pc:spChg>
        <pc:picChg chg="add mod">
          <ac:chgData name="Simon Prince" userId="fcc015fbc7a3e533" providerId="LiveId" clId="{54EBE77A-1296-4544-BBD6-65B2449E76C0}" dt="2022-10-23T17:59:28.105" v="351"/>
          <ac:picMkLst>
            <pc:docMk/>
            <pc:sldMk cId="3350263228" sldId="372"/>
            <ac:picMk id="4" creationId="{16C8EBF5-5058-74CC-155D-48E0643B21E6}"/>
          </ac:picMkLst>
        </pc:picChg>
      </pc:sldChg>
      <pc:sldChg chg="addSp delSp modSp new mod ord">
        <pc:chgData name="Simon Prince" userId="fcc015fbc7a3e533" providerId="LiveId" clId="{54EBE77A-1296-4544-BBD6-65B2449E76C0}" dt="2022-10-23T18:05:24.793" v="471" actId="20578"/>
        <pc:sldMkLst>
          <pc:docMk/>
          <pc:sldMk cId="1039949489" sldId="373"/>
        </pc:sldMkLst>
        <pc:spChg chg="del">
          <ac:chgData name="Simon Prince" userId="fcc015fbc7a3e533" providerId="LiveId" clId="{54EBE77A-1296-4544-BBD6-65B2449E76C0}" dt="2022-10-23T18:02:31.687" v="445" actId="478"/>
          <ac:spMkLst>
            <pc:docMk/>
            <pc:sldMk cId="1039949489" sldId="373"/>
            <ac:spMk id="2" creationId="{69DF7647-1B49-9DAD-EA6B-8E3DBDE0D005}"/>
          </ac:spMkLst>
        </pc:spChg>
        <pc:spChg chg="del">
          <ac:chgData name="Simon Prince" userId="fcc015fbc7a3e533" providerId="LiveId" clId="{54EBE77A-1296-4544-BBD6-65B2449E76C0}" dt="2022-10-23T18:02:30.475" v="444" actId="478"/>
          <ac:spMkLst>
            <pc:docMk/>
            <pc:sldMk cId="1039949489" sldId="373"/>
            <ac:spMk id="3" creationId="{BA00548D-B9E1-8C87-7919-D97334024592}"/>
          </ac:spMkLst>
        </pc:spChg>
        <pc:picChg chg="add mod">
          <ac:chgData name="Simon Prince" userId="fcc015fbc7a3e533" providerId="LiveId" clId="{54EBE77A-1296-4544-BBD6-65B2449E76C0}" dt="2022-10-23T17:59:31.983" v="353"/>
          <ac:picMkLst>
            <pc:docMk/>
            <pc:sldMk cId="1039949489" sldId="373"/>
            <ac:picMk id="4" creationId="{1FB30D21-6181-E4ED-BE93-7B5D1D49380E}"/>
          </ac:picMkLst>
        </pc:picChg>
      </pc:sldChg>
      <pc:sldChg chg="add del">
        <pc:chgData name="Simon Prince" userId="fcc015fbc7a3e533" providerId="LiveId" clId="{54EBE77A-1296-4544-BBD6-65B2449E76C0}" dt="2022-10-20T10:54:16.944" v="69"/>
        <pc:sldMkLst>
          <pc:docMk/>
          <pc:sldMk cId="3089961651" sldId="373"/>
        </pc:sldMkLst>
      </pc:sldChg>
      <pc:sldChg chg="addSp delSp modSp new mod ord">
        <pc:chgData name="Simon Prince" userId="fcc015fbc7a3e533" providerId="LiveId" clId="{54EBE77A-1296-4544-BBD6-65B2449E76C0}" dt="2022-10-23T18:05:23.178" v="470" actId="20578"/>
        <pc:sldMkLst>
          <pc:docMk/>
          <pc:sldMk cId="597738696" sldId="374"/>
        </pc:sldMkLst>
        <pc:spChg chg="del">
          <ac:chgData name="Simon Prince" userId="fcc015fbc7a3e533" providerId="LiveId" clId="{54EBE77A-1296-4544-BBD6-65B2449E76C0}" dt="2022-10-23T18:02:35.676" v="447" actId="478"/>
          <ac:spMkLst>
            <pc:docMk/>
            <pc:sldMk cId="597738696" sldId="374"/>
            <ac:spMk id="2" creationId="{660E8B46-B223-4145-7792-1450067250FD}"/>
          </ac:spMkLst>
        </pc:spChg>
        <pc:spChg chg="del">
          <ac:chgData name="Simon Prince" userId="fcc015fbc7a3e533" providerId="LiveId" clId="{54EBE77A-1296-4544-BBD6-65B2449E76C0}" dt="2022-10-23T18:02:34.385" v="446" actId="478"/>
          <ac:spMkLst>
            <pc:docMk/>
            <pc:sldMk cId="597738696" sldId="374"/>
            <ac:spMk id="3" creationId="{298AE158-7807-924C-50E5-9E0CCF3DA8D2}"/>
          </ac:spMkLst>
        </pc:spChg>
        <pc:picChg chg="add mod">
          <ac:chgData name="Simon Prince" userId="fcc015fbc7a3e533" providerId="LiveId" clId="{54EBE77A-1296-4544-BBD6-65B2449E76C0}" dt="2022-10-23T17:59:36.954" v="356"/>
          <ac:picMkLst>
            <pc:docMk/>
            <pc:sldMk cId="597738696" sldId="374"/>
            <ac:picMk id="4" creationId="{9C5F1C78-F6FB-C276-AB8E-791CD14A07E5}"/>
          </ac:picMkLst>
        </pc:picChg>
      </pc:sldChg>
      <pc:sldChg chg="addSp delSp modSp new mod ord">
        <pc:chgData name="Simon Prince" userId="fcc015fbc7a3e533" providerId="LiveId" clId="{54EBE77A-1296-4544-BBD6-65B2449E76C0}" dt="2022-10-23T18:03:52.019" v="455" actId="20578"/>
        <pc:sldMkLst>
          <pc:docMk/>
          <pc:sldMk cId="284502745" sldId="375"/>
        </pc:sldMkLst>
        <pc:spChg chg="del">
          <ac:chgData name="Simon Prince" userId="fcc015fbc7a3e533" providerId="LiveId" clId="{54EBE77A-1296-4544-BBD6-65B2449E76C0}" dt="2022-10-23T17:56:47.232" v="329" actId="478"/>
          <ac:spMkLst>
            <pc:docMk/>
            <pc:sldMk cId="284502745" sldId="375"/>
            <ac:spMk id="2" creationId="{AC759A94-9A46-5F9D-FFE8-51BB1548CD7A}"/>
          </ac:spMkLst>
        </pc:spChg>
        <pc:spChg chg="del mod">
          <ac:chgData name="Simon Prince" userId="fcc015fbc7a3e533" providerId="LiveId" clId="{54EBE77A-1296-4544-BBD6-65B2449E76C0}" dt="2022-10-23T18:02:39.697" v="449" actId="478"/>
          <ac:spMkLst>
            <pc:docMk/>
            <pc:sldMk cId="284502745" sldId="375"/>
            <ac:spMk id="3" creationId="{87892A6F-1896-6E8C-DC17-AA4FF779FCF5}"/>
          </ac:spMkLst>
        </pc:spChg>
        <pc:picChg chg="add mod">
          <ac:chgData name="Simon Prince" userId="fcc015fbc7a3e533" providerId="LiveId" clId="{54EBE77A-1296-4544-BBD6-65B2449E76C0}" dt="2022-10-23T17:59:42.907" v="358"/>
          <ac:picMkLst>
            <pc:docMk/>
            <pc:sldMk cId="284502745" sldId="375"/>
            <ac:picMk id="4" creationId="{02B680E9-D98F-87FE-C2D0-A90FE9028C04}"/>
          </ac:picMkLst>
        </pc:picChg>
      </pc:sldChg>
      <pc:sldChg chg="addSp delSp modSp new mod">
        <pc:chgData name="Simon Prince" userId="fcc015fbc7a3e533" providerId="LiveId" clId="{54EBE77A-1296-4544-BBD6-65B2449E76C0}" dt="2022-10-23T18:01:50.978" v="425" actId="478"/>
        <pc:sldMkLst>
          <pc:docMk/>
          <pc:sldMk cId="2361320826" sldId="376"/>
        </pc:sldMkLst>
        <pc:spChg chg="del">
          <ac:chgData name="Simon Prince" userId="fcc015fbc7a3e533" providerId="LiveId" clId="{54EBE77A-1296-4544-BBD6-65B2449E76C0}" dt="2022-10-23T18:01:50.978" v="425" actId="478"/>
          <ac:spMkLst>
            <pc:docMk/>
            <pc:sldMk cId="2361320826" sldId="376"/>
            <ac:spMk id="2" creationId="{ECC8DA11-2668-E709-F38D-C0EF3E6614B8}"/>
          </ac:spMkLst>
        </pc:spChg>
        <pc:spChg chg="del">
          <ac:chgData name="Simon Prince" userId="fcc015fbc7a3e533" providerId="LiveId" clId="{54EBE77A-1296-4544-BBD6-65B2449E76C0}" dt="2022-10-23T18:01:49.921" v="424" actId="478"/>
          <ac:spMkLst>
            <pc:docMk/>
            <pc:sldMk cId="2361320826" sldId="376"/>
            <ac:spMk id="3" creationId="{FB7BAD8D-02C0-4A5A-CDFA-5378B1B9D7E5}"/>
          </ac:spMkLst>
        </pc:spChg>
        <pc:picChg chg="add mod">
          <ac:chgData name="Simon Prince" userId="fcc015fbc7a3e533" providerId="LiveId" clId="{54EBE77A-1296-4544-BBD6-65B2449E76C0}" dt="2022-10-23T17:59:53.781" v="367"/>
          <ac:picMkLst>
            <pc:docMk/>
            <pc:sldMk cId="2361320826" sldId="376"/>
            <ac:picMk id="4" creationId="{9AFA6F56-5273-52D0-2891-386AE8377E3E}"/>
          </ac:picMkLst>
        </pc:picChg>
      </pc:sldChg>
      <pc:sldChg chg="addSp delSp modSp new mod ord">
        <pc:chgData name="Simon Prince" userId="fcc015fbc7a3e533" providerId="LiveId" clId="{54EBE77A-1296-4544-BBD6-65B2449E76C0}" dt="2022-10-23T18:04:58.831" v="466" actId="20578"/>
        <pc:sldMkLst>
          <pc:docMk/>
          <pc:sldMk cId="3690966836" sldId="377"/>
        </pc:sldMkLst>
        <pc:spChg chg="del">
          <ac:chgData name="Simon Prince" userId="fcc015fbc7a3e533" providerId="LiveId" clId="{54EBE77A-1296-4544-BBD6-65B2449E76C0}" dt="2022-10-23T18:01:54.584" v="427" actId="478"/>
          <ac:spMkLst>
            <pc:docMk/>
            <pc:sldMk cId="3690966836" sldId="377"/>
            <ac:spMk id="2" creationId="{99A002F9-702B-793A-AA21-27BC0CC37E95}"/>
          </ac:spMkLst>
        </pc:spChg>
        <pc:spChg chg="del">
          <ac:chgData name="Simon Prince" userId="fcc015fbc7a3e533" providerId="LiveId" clId="{54EBE77A-1296-4544-BBD6-65B2449E76C0}" dt="2022-10-23T18:01:53.443" v="426" actId="478"/>
          <ac:spMkLst>
            <pc:docMk/>
            <pc:sldMk cId="3690966836" sldId="377"/>
            <ac:spMk id="3" creationId="{B149D015-237D-AEBF-992C-C148E2A681B4}"/>
          </ac:spMkLst>
        </pc:spChg>
        <pc:picChg chg="add mod">
          <ac:chgData name="Simon Prince" userId="fcc015fbc7a3e533" providerId="LiveId" clId="{54EBE77A-1296-4544-BBD6-65B2449E76C0}" dt="2022-10-23T18:00:00.469" v="370"/>
          <ac:picMkLst>
            <pc:docMk/>
            <pc:sldMk cId="3690966836" sldId="377"/>
            <ac:picMk id="4" creationId="{EC7B0355-BFBB-279A-13D4-364251A5405A}"/>
          </ac:picMkLst>
        </pc:picChg>
      </pc:sldChg>
      <pc:sldChg chg="addSp delSp modSp new mod ord">
        <pc:chgData name="Simon Prince" userId="fcc015fbc7a3e533" providerId="LiveId" clId="{54EBE77A-1296-4544-BBD6-65B2449E76C0}" dt="2022-10-23T18:04:56.606" v="465" actId="20578"/>
        <pc:sldMkLst>
          <pc:docMk/>
          <pc:sldMk cId="1272013472" sldId="378"/>
        </pc:sldMkLst>
        <pc:spChg chg="del">
          <ac:chgData name="Simon Prince" userId="fcc015fbc7a3e533" providerId="LiveId" clId="{54EBE77A-1296-4544-BBD6-65B2449E76C0}" dt="2022-10-23T18:01:59.391" v="429" actId="478"/>
          <ac:spMkLst>
            <pc:docMk/>
            <pc:sldMk cId="1272013472" sldId="378"/>
            <ac:spMk id="2" creationId="{001D4A51-01A0-323B-55C1-84185307734D}"/>
          </ac:spMkLst>
        </pc:spChg>
        <pc:spChg chg="del">
          <ac:chgData name="Simon Prince" userId="fcc015fbc7a3e533" providerId="LiveId" clId="{54EBE77A-1296-4544-BBD6-65B2449E76C0}" dt="2022-10-23T18:01:57.711" v="428" actId="478"/>
          <ac:spMkLst>
            <pc:docMk/>
            <pc:sldMk cId="1272013472" sldId="378"/>
            <ac:spMk id="3" creationId="{A9354E3C-35BE-7CFF-F84B-D17B71B5076C}"/>
          </ac:spMkLst>
        </pc:spChg>
        <pc:picChg chg="add mod">
          <ac:chgData name="Simon Prince" userId="fcc015fbc7a3e533" providerId="LiveId" clId="{54EBE77A-1296-4544-BBD6-65B2449E76C0}" dt="2022-10-23T18:00:04.558" v="373"/>
          <ac:picMkLst>
            <pc:docMk/>
            <pc:sldMk cId="1272013472" sldId="378"/>
            <ac:picMk id="4" creationId="{AC9F9363-FEC2-D44D-F0FD-8645E53BC077}"/>
          </ac:picMkLst>
        </pc:picChg>
      </pc:sldChg>
      <pc:sldChg chg="addSp delSp modSp new mod ord">
        <pc:chgData name="Simon Prince" userId="fcc015fbc7a3e533" providerId="LiveId" clId="{54EBE77A-1296-4544-BBD6-65B2449E76C0}" dt="2022-10-23T18:04:54.862" v="464" actId="20578"/>
        <pc:sldMkLst>
          <pc:docMk/>
          <pc:sldMk cId="1429899005" sldId="379"/>
        </pc:sldMkLst>
        <pc:spChg chg="del">
          <ac:chgData name="Simon Prince" userId="fcc015fbc7a3e533" providerId="LiveId" clId="{54EBE77A-1296-4544-BBD6-65B2449E76C0}" dt="2022-10-23T18:02:03.777" v="431" actId="478"/>
          <ac:spMkLst>
            <pc:docMk/>
            <pc:sldMk cId="1429899005" sldId="379"/>
            <ac:spMk id="2" creationId="{DD8498E9-9A1C-D64B-246D-5C5DB3C6EA6E}"/>
          </ac:spMkLst>
        </pc:spChg>
        <pc:spChg chg="del">
          <ac:chgData name="Simon Prince" userId="fcc015fbc7a3e533" providerId="LiveId" clId="{54EBE77A-1296-4544-BBD6-65B2449E76C0}" dt="2022-10-23T18:02:02.460" v="430" actId="478"/>
          <ac:spMkLst>
            <pc:docMk/>
            <pc:sldMk cId="1429899005" sldId="379"/>
            <ac:spMk id="3" creationId="{055CA887-73E7-4694-00E8-F05D12202313}"/>
          </ac:spMkLst>
        </pc:spChg>
        <pc:picChg chg="add mod">
          <ac:chgData name="Simon Prince" userId="fcc015fbc7a3e533" providerId="LiveId" clId="{54EBE77A-1296-4544-BBD6-65B2449E76C0}" dt="2022-10-23T18:00:08.906" v="375"/>
          <ac:picMkLst>
            <pc:docMk/>
            <pc:sldMk cId="1429899005" sldId="379"/>
            <ac:picMk id="4" creationId="{8AE1615B-D951-724A-402C-874BB2DAE748}"/>
          </ac:picMkLst>
        </pc:picChg>
      </pc:sldChg>
      <pc:sldChg chg="addSp delSp modSp new mod ord">
        <pc:chgData name="Simon Prince" userId="fcc015fbc7a3e533" providerId="LiveId" clId="{54EBE77A-1296-4544-BBD6-65B2449E76C0}" dt="2022-10-23T18:04:50.886" v="463" actId="20578"/>
        <pc:sldMkLst>
          <pc:docMk/>
          <pc:sldMk cId="3483621323" sldId="380"/>
        </pc:sldMkLst>
        <pc:spChg chg="del">
          <ac:chgData name="Simon Prince" userId="fcc015fbc7a3e533" providerId="LiveId" clId="{54EBE77A-1296-4544-BBD6-65B2449E76C0}" dt="2022-10-23T18:02:07.296" v="433" actId="478"/>
          <ac:spMkLst>
            <pc:docMk/>
            <pc:sldMk cId="3483621323" sldId="380"/>
            <ac:spMk id="2" creationId="{74ED67A5-2F23-A73A-909F-1CD8686A4484}"/>
          </ac:spMkLst>
        </pc:spChg>
        <pc:spChg chg="del">
          <ac:chgData name="Simon Prince" userId="fcc015fbc7a3e533" providerId="LiveId" clId="{54EBE77A-1296-4544-BBD6-65B2449E76C0}" dt="2022-10-23T18:02:05.787" v="432" actId="478"/>
          <ac:spMkLst>
            <pc:docMk/>
            <pc:sldMk cId="3483621323" sldId="380"/>
            <ac:spMk id="3" creationId="{C9405362-DEFE-F829-DCF6-5ECAF8DE0FD0}"/>
          </ac:spMkLst>
        </pc:spChg>
        <pc:picChg chg="add mod">
          <ac:chgData name="Simon Prince" userId="fcc015fbc7a3e533" providerId="LiveId" clId="{54EBE77A-1296-4544-BBD6-65B2449E76C0}" dt="2022-10-23T18:00:13.382" v="378"/>
          <ac:picMkLst>
            <pc:docMk/>
            <pc:sldMk cId="3483621323" sldId="380"/>
            <ac:picMk id="4" creationId="{13DD8CD7-15F1-43C5-4832-28C573031947}"/>
          </ac:picMkLst>
        </pc:picChg>
      </pc:sldChg>
      <pc:sldChg chg="delSp new del mod">
        <pc:chgData name="Simon Prince" userId="fcc015fbc7a3e533" providerId="LiveId" clId="{54EBE77A-1296-4544-BBD6-65B2449E76C0}" dt="2022-10-23T18:02:17.229" v="438" actId="2696"/>
        <pc:sldMkLst>
          <pc:docMk/>
          <pc:sldMk cId="3881385371" sldId="381"/>
        </pc:sldMkLst>
        <pc:spChg chg="del">
          <ac:chgData name="Simon Prince" userId="fcc015fbc7a3e533" providerId="LiveId" clId="{54EBE77A-1296-4544-BBD6-65B2449E76C0}" dt="2022-10-23T18:02:11.084" v="435" actId="478"/>
          <ac:spMkLst>
            <pc:docMk/>
            <pc:sldMk cId="3881385371" sldId="381"/>
            <ac:spMk id="2" creationId="{932426BC-2F15-D960-7752-EFE172612D3D}"/>
          </ac:spMkLst>
        </pc:spChg>
        <pc:spChg chg="del">
          <ac:chgData name="Simon Prince" userId="fcc015fbc7a3e533" providerId="LiveId" clId="{54EBE77A-1296-4544-BBD6-65B2449E76C0}" dt="2022-10-23T18:02:09.856" v="434" actId="478"/>
          <ac:spMkLst>
            <pc:docMk/>
            <pc:sldMk cId="3881385371" sldId="381"/>
            <ac:spMk id="3" creationId="{A80B3781-7A8E-43E3-B90B-7816696CB32B}"/>
          </ac:spMkLst>
        </pc:spChg>
      </pc:sldChg>
      <pc:sldChg chg="delSp new del mod">
        <pc:chgData name="Simon Prince" userId="fcc015fbc7a3e533" providerId="LiveId" clId="{54EBE77A-1296-4544-BBD6-65B2449E76C0}" dt="2022-10-23T18:02:18.037" v="439" actId="2696"/>
        <pc:sldMkLst>
          <pc:docMk/>
          <pc:sldMk cId="2047675670" sldId="382"/>
        </pc:sldMkLst>
        <pc:spChg chg="del">
          <ac:chgData name="Simon Prince" userId="fcc015fbc7a3e533" providerId="LiveId" clId="{54EBE77A-1296-4544-BBD6-65B2449E76C0}" dt="2022-10-23T18:02:15.728" v="437" actId="478"/>
          <ac:spMkLst>
            <pc:docMk/>
            <pc:sldMk cId="2047675670" sldId="382"/>
            <ac:spMk id="2" creationId="{8BED7F4D-E601-B6C1-C0E2-F5888038C838}"/>
          </ac:spMkLst>
        </pc:spChg>
        <pc:spChg chg="del">
          <ac:chgData name="Simon Prince" userId="fcc015fbc7a3e533" providerId="LiveId" clId="{54EBE77A-1296-4544-BBD6-65B2449E76C0}" dt="2022-10-23T18:02:14.275" v="436" actId="478"/>
          <ac:spMkLst>
            <pc:docMk/>
            <pc:sldMk cId="2047675670" sldId="382"/>
            <ac:spMk id="3" creationId="{65BBA71A-FFDC-0AFC-5B8B-1FB9CB078DE0}"/>
          </ac:spMkLst>
        </pc:spChg>
      </pc:sldChg>
      <pc:sldChg chg="addSp delSp modSp new mod ord">
        <pc:chgData name="Simon Prince" userId="fcc015fbc7a3e533" providerId="LiveId" clId="{54EBE77A-1296-4544-BBD6-65B2449E76C0}" dt="2022-10-23T18:03:57.272" v="456" actId="20578"/>
        <pc:sldMkLst>
          <pc:docMk/>
          <pc:sldMk cId="1309094920" sldId="383"/>
        </pc:sldMkLst>
        <pc:spChg chg="del">
          <ac:chgData name="Simon Prince" userId="fcc015fbc7a3e533" providerId="LiveId" clId="{54EBE77A-1296-4544-BBD6-65B2449E76C0}" dt="2022-10-23T18:01:25.583" v="413" actId="478"/>
          <ac:spMkLst>
            <pc:docMk/>
            <pc:sldMk cId="1309094920" sldId="383"/>
            <ac:spMk id="2" creationId="{A09A2CB7-30A5-3AEA-F515-82A18F8C0B88}"/>
          </ac:spMkLst>
        </pc:spChg>
        <pc:spChg chg="del">
          <ac:chgData name="Simon Prince" userId="fcc015fbc7a3e533" providerId="LiveId" clId="{54EBE77A-1296-4544-BBD6-65B2449E76C0}" dt="2022-10-23T18:01:24.120" v="412" actId="478"/>
          <ac:spMkLst>
            <pc:docMk/>
            <pc:sldMk cId="1309094920" sldId="383"/>
            <ac:spMk id="3" creationId="{6B2DDF69-3F64-BAAA-3258-ECC6BA9538E5}"/>
          </ac:spMkLst>
        </pc:spChg>
        <pc:picChg chg="add mod">
          <ac:chgData name="Simon Prince" userId="fcc015fbc7a3e533" providerId="LiveId" clId="{54EBE77A-1296-4544-BBD6-65B2449E76C0}" dt="2022-10-23T18:00:23.365" v="386"/>
          <ac:picMkLst>
            <pc:docMk/>
            <pc:sldMk cId="1309094920" sldId="383"/>
            <ac:picMk id="4" creationId="{473DD959-BB16-D36A-B6CC-CBD8BA00F8D8}"/>
          </ac:picMkLst>
        </pc:picChg>
      </pc:sldChg>
      <pc:sldChg chg="addSp delSp modSp new mod">
        <pc:chgData name="Simon Prince" userId="fcc015fbc7a3e533" providerId="LiveId" clId="{54EBE77A-1296-4544-BBD6-65B2449E76C0}" dt="2022-10-23T18:01:29.643" v="415" actId="478"/>
        <pc:sldMkLst>
          <pc:docMk/>
          <pc:sldMk cId="3228367211" sldId="384"/>
        </pc:sldMkLst>
        <pc:spChg chg="del">
          <ac:chgData name="Simon Prince" userId="fcc015fbc7a3e533" providerId="LiveId" clId="{54EBE77A-1296-4544-BBD6-65B2449E76C0}" dt="2022-10-23T18:01:29.643" v="415" actId="478"/>
          <ac:spMkLst>
            <pc:docMk/>
            <pc:sldMk cId="3228367211" sldId="384"/>
            <ac:spMk id="2" creationId="{C5C28915-8173-08DD-1266-D844E0050D84}"/>
          </ac:spMkLst>
        </pc:spChg>
        <pc:spChg chg="del">
          <ac:chgData name="Simon Prince" userId="fcc015fbc7a3e533" providerId="LiveId" clId="{54EBE77A-1296-4544-BBD6-65B2449E76C0}" dt="2022-10-23T18:01:28.519" v="414" actId="478"/>
          <ac:spMkLst>
            <pc:docMk/>
            <pc:sldMk cId="3228367211" sldId="384"/>
            <ac:spMk id="3" creationId="{0392965C-0235-A374-85F1-017623377F31}"/>
          </ac:spMkLst>
        </pc:spChg>
        <pc:picChg chg="add mod">
          <ac:chgData name="Simon Prince" userId="fcc015fbc7a3e533" providerId="LiveId" clId="{54EBE77A-1296-4544-BBD6-65B2449E76C0}" dt="2022-10-23T18:00:27.556" v="389"/>
          <ac:picMkLst>
            <pc:docMk/>
            <pc:sldMk cId="3228367211" sldId="384"/>
            <ac:picMk id="4" creationId="{9B61DFA5-FF39-07F8-655B-4011425FE359}"/>
          </ac:picMkLst>
        </pc:picChg>
      </pc:sldChg>
      <pc:sldChg chg="addSp delSp modSp new mod ord">
        <pc:chgData name="Simon Prince" userId="fcc015fbc7a3e533" providerId="LiveId" clId="{54EBE77A-1296-4544-BBD6-65B2449E76C0}" dt="2022-10-23T18:04:28.869" v="459" actId="20578"/>
        <pc:sldMkLst>
          <pc:docMk/>
          <pc:sldMk cId="2682438291" sldId="385"/>
        </pc:sldMkLst>
        <pc:spChg chg="del">
          <ac:chgData name="Simon Prince" userId="fcc015fbc7a3e533" providerId="LiveId" clId="{54EBE77A-1296-4544-BBD6-65B2449E76C0}" dt="2022-10-23T18:01:33.162" v="417" actId="478"/>
          <ac:spMkLst>
            <pc:docMk/>
            <pc:sldMk cId="2682438291" sldId="385"/>
            <ac:spMk id="2" creationId="{7698F4FE-3DFC-320F-AC47-C43EA9EECC50}"/>
          </ac:spMkLst>
        </pc:spChg>
        <pc:spChg chg="del">
          <ac:chgData name="Simon Prince" userId="fcc015fbc7a3e533" providerId="LiveId" clId="{54EBE77A-1296-4544-BBD6-65B2449E76C0}" dt="2022-10-23T18:01:31.744" v="416" actId="478"/>
          <ac:spMkLst>
            <pc:docMk/>
            <pc:sldMk cId="2682438291" sldId="385"/>
            <ac:spMk id="3" creationId="{04DDB583-2BAE-DEF6-A6B3-0409BCDD49FB}"/>
          </ac:spMkLst>
        </pc:spChg>
        <pc:picChg chg="add mod">
          <ac:chgData name="Simon Prince" userId="fcc015fbc7a3e533" providerId="LiveId" clId="{54EBE77A-1296-4544-BBD6-65B2449E76C0}" dt="2022-10-23T18:00:31.746" v="392"/>
          <ac:picMkLst>
            <pc:docMk/>
            <pc:sldMk cId="2682438291" sldId="385"/>
            <ac:picMk id="4" creationId="{2DF5B595-EAE6-AF6A-DB82-5883D0B312FF}"/>
          </ac:picMkLst>
        </pc:picChg>
      </pc:sldChg>
      <pc:sldChg chg="addSp delSp modSp new mod ord">
        <pc:chgData name="Simon Prince" userId="fcc015fbc7a3e533" providerId="LiveId" clId="{54EBE77A-1296-4544-BBD6-65B2449E76C0}" dt="2022-10-23T18:04:27.570" v="458" actId="20578"/>
        <pc:sldMkLst>
          <pc:docMk/>
          <pc:sldMk cId="829172409" sldId="386"/>
        </pc:sldMkLst>
        <pc:spChg chg="del">
          <ac:chgData name="Simon Prince" userId="fcc015fbc7a3e533" providerId="LiveId" clId="{54EBE77A-1296-4544-BBD6-65B2449E76C0}" dt="2022-10-23T18:01:37.576" v="419" actId="478"/>
          <ac:spMkLst>
            <pc:docMk/>
            <pc:sldMk cId="829172409" sldId="386"/>
            <ac:spMk id="2" creationId="{1B4D8F9D-898F-1B97-0F1A-7A0B2D93CF8E}"/>
          </ac:spMkLst>
        </pc:spChg>
        <pc:spChg chg="del">
          <ac:chgData name="Simon Prince" userId="fcc015fbc7a3e533" providerId="LiveId" clId="{54EBE77A-1296-4544-BBD6-65B2449E76C0}" dt="2022-10-23T18:01:36.382" v="418" actId="478"/>
          <ac:spMkLst>
            <pc:docMk/>
            <pc:sldMk cId="829172409" sldId="386"/>
            <ac:spMk id="3" creationId="{D75C2D57-AE4B-7209-9DCD-16803AD3C10A}"/>
          </ac:spMkLst>
        </pc:spChg>
        <pc:picChg chg="add mod">
          <ac:chgData name="Simon Prince" userId="fcc015fbc7a3e533" providerId="LiveId" clId="{54EBE77A-1296-4544-BBD6-65B2449E76C0}" dt="2022-10-23T18:00:36.218" v="395"/>
          <ac:picMkLst>
            <pc:docMk/>
            <pc:sldMk cId="829172409" sldId="386"/>
            <ac:picMk id="4" creationId="{01723900-9EC0-A2C3-018C-66A0747BC874}"/>
          </ac:picMkLst>
        </pc:picChg>
      </pc:sldChg>
      <pc:sldChg chg="addSp delSp modSp new mod ord">
        <pc:chgData name="Simon Prince" userId="fcc015fbc7a3e533" providerId="LiveId" clId="{54EBE77A-1296-4544-BBD6-65B2449E76C0}" dt="2022-10-23T18:07:14.851" v="484" actId="1036"/>
        <pc:sldMkLst>
          <pc:docMk/>
          <pc:sldMk cId="1393136834" sldId="387"/>
        </pc:sldMkLst>
        <pc:spChg chg="del">
          <ac:chgData name="Simon Prince" userId="fcc015fbc7a3e533" providerId="LiveId" clId="{54EBE77A-1296-4544-BBD6-65B2449E76C0}" dt="2022-10-23T18:01:41.335" v="421" actId="478"/>
          <ac:spMkLst>
            <pc:docMk/>
            <pc:sldMk cId="1393136834" sldId="387"/>
            <ac:spMk id="2" creationId="{EC94BE3D-5BBB-757C-B80E-63904C972A1D}"/>
          </ac:spMkLst>
        </pc:spChg>
        <pc:spChg chg="del">
          <ac:chgData name="Simon Prince" userId="fcc015fbc7a3e533" providerId="LiveId" clId="{54EBE77A-1296-4544-BBD6-65B2449E76C0}" dt="2022-10-23T18:01:40.108" v="420" actId="478"/>
          <ac:spMkLst>
            <pc:docMk/>
            <pc:sldMk cId="1393136834" sldId="387"/>
            <ac:spMk id="3" creationId="{1DAE9035-A326-3CB9-14F2-C50ED6AC3901}"/>
          </ac:spMkLst>
        </pc:spChg>
        <pc:picChg chg="add mod">
          <ac:chgData name="Simon Prince" userId="fcc015fbc7a3e533" providerId="LiveId" clId="{54EBE77A-1296-4544-BBD6-65B2449E76C0}" dt="2022-10-23T18:07:14.851" v="484" actId="1036"/>
          <ac:picMkLst>
            <pc:docMk/>
            <pc:sldMk cId="1393136834" sldId="387"/>
            <ac:picMk id="4" creationId="{DE324B8E-7213-3D86-D404-3394A80AD7BB}"/>
          </ac:picMkLst>
        </pc:picChg>
      </pc:sldChg>
      <pc:sldChg chg="addSp delSp modSp new del mod ord">
        <pc:chgData name="Simon Prince" userId="fcc015fbc7a3e533" providerId="LiveId" clId="{54EBE77A-1296-4544-BBD6-65B2449E76C0}" dt="2022-10-23T18:06:30.738" v="475" actId="2696"/>
        <pc:sldMkLst>
          <pc:docMk/>
          <pc:sldMk cId="4239112753" sldId="388"/>
        </pc:sldMkLst>
        <pc:spChg chg="del">
          <ac:chgData name="Simon Prince" userId="fcc015fbc7a3e533" providerId="LiveId" clId="{54EBE77A-1296-4544-BBD6-65B2449E76C0}" dt="2022-10-23T18:01:47.761" v="423" actId="478"/>
          <ac:spMkLst>
            <pc:docMk/>
            <pc:sldMk cId="4239112753" sldId="388"/>
            <ac:spMk id="2" creationId="{B0644E6B-1D43-B25E-93F1-65F1C09EBC9C}"/>
          </ac:spMkLst>
        </pc:spChg>
        <pc:spChg chg="del">
          <ac:chgData name="Simon Prince" userId="fcc015fbc7a3e533" providerId="LiveId" clId="{54EBE77A-1296-4544-BBD6-65B2449E76C0}" dt="2022-10-23T18:01:45.739" v="422" actId="478"/>
          <ac:spMkLst>
            <pc:docMk/>
            <pc:sldMk cId="4239112753" sldId="388"/>
            <ac:spMk id="3" creationId="{52433AE3-8D9A-BA88-E013-920D78D2CAD0}"/>
          </ac:spMkLst>
        </pc:spChg>
        <pc:picChg chg="add mod">
          <ac:chgData name="Simon Prince" userId="fcc015fbc7a3e533" providerId="LiveId" clId="{54EBE77A-1296-4544-BBD6-65B2449E76C0}" dt="2022-10-23T18:00:46.948" v="399"/>
          <ac:picMkLst>
            <pc:docMk/>
            <pc:sldMk cId="4239112753" sldId="388"/>
            <ac:picMk id="4" creationId="{866C523D-25FC-F6DA-1949-98E275136C96}"/>
          </ac:picMkLst>
        </pc:picChg>
      </pc:sldChg>
      <pc:sldChg chg="addSp delSp modSp new mod ord">
        <pc:chgData name="Simon Prince" userId="fcc015fbc7a3e533" providerId="LiveId" clId="{54EBE77A-1296-4544-BBD6-65B2449E76C0}" dt="2022-10-23T18:03:39.677" v="452" actId="20578"/>
        <pc:sldMkLst>
          <pc:docMk/>
          <pc:sldMk cId="146344261" sldId="389"/>
        </pc:sldMkLst>
        <pc:spChg chg="del">
          <ac:chgData name="Simon Prince" userId="fcc015fbc7a3e533" providerId="LiveId" clId="{54EBE77A-1296-4544-BBD6-65B2449E76C0}" dt="2022-10-23T18:01:14.281" v="410" actId="478"/>
          <ac:spMkLst>
            <pc:docMk/>
            <pc:sldMk cId="146344261" sldId="389"/>
            <ac:spMk id="2" creationId="{B72EF273-524B-739A-D7D5-770493B5641C}"/>
          </ac:spMkLst>
        </pc:spChg>
        <pc:spChg chg="del">
          <ac:chgData name="Simon Prince" userId="fcc015fbc7a3e533" providerId="LiveId" clId="{54EBE77A-1296-4544-BBD6-65B2449E76C0}" dt="2022-10-23T18:01:12.968" v="409" actId="478"/>
          <ac:spMkLst>
            <pc:docMk/>
            <pc:sldMk cId="146344261" sldId="389"/>
            <ac:spMk id="3" creationId="{ACE41038-B1E5-567B-0BEA-7C971DCC83A9}"/>
          </ac:spMkLst>
        </pc:spChg>
        <pc:picChg chg="add mod">
          <ac:chgData name="Simon Prince" userId="fcc015fbc7a3e533" providerId="LiveId" clId="{54EBE77A-1296-4544-BBD6-65B2449E76C0}" dt="2022-10-23T18:00:57.965" v="404"/>
          <ac:picMkLst>
            <pc:docMk/>
            <pc:sldMk cId="146344261" sldId="389"/>
            <ac:picMk id="4" creationId="{1EA5D665-9867-C01B-15E1-7E3A2C6929E2}"/>
          </ac:picMkLst>
        </pc:picChg>
      </pc:sldChg>
      <pc:sldChg chg="addSp delSp modSp new mod ord">
        <pc:chgData name="Simon Prince" userId="fcc015fbc7a3e533" providerId="LiveId" clId="{54EBE77A-1296-4544-BBD6-65B2449E76C0}" dt="2022-10-23T18:05:55.604" v="472" actId="20578"/>
        <pc:sldMkLst>
          <pc:docMk/>
          <pc:sldMk cId="2203213432" sldId="390"/>
        </pc:sldMkLst>
        <pc:spChg chg="del">
          <ac:chgData name="Simon Prince" userId="fcc015fbc7a3e533" providerId="LiveId" clId="{54EBE77A-1296-4544-BBD6-65B2449E76C0}" dt="2022-10-23T18:01:09.645" v="408" actId="478"/>
          <ac:spMkLst>
            <pc:docMk/>
            <pc:sldMk cId="2203213432" sldId="390"/>
            <ac:spMk id="2" creationId="{AF31C02D-C3ED-7B9E-1135-8E410CC93E7E}"/>
          </ac:spMkLst>
        </pc:spChg>
        <pc:spChg chg="del">
          <ac:chgData name="Simon Prince" userId="fcc015fbc7a3e533" providerId="LiveId" clId="{54EBE77A-1296-4544-BBD6-65B2449E76C0}" dt="2022-10-23T18:01:08.051" v="407" actId="478"/>
          <ac:spMkLst>
            <pc:docMk/>
            <pc:sldMk cId="2203213432" sldId="390"/>
            <ac:spMk id="3" creationId="{FD61BE51-5AEF-3AC4-F092-00FC1DAE2899}"/>
          </ac:spMkLst>
        </pc:spChg>
        <pc:picChg chg="add mod">
          <ac:chgData name="Simon Prince" userId="fcc015fbc7a3e533" providerId="LiveId" clId="{54EBE77A-1296-4544-BBD6-65B2449E76C0}" dt="2022-10-23T18:01:03.331" v="406"/>
          <ac:picMkLst>
            <pc:docMk/>
            <pc:sldMk cId="2203213432" sldId="390"/>
            <ac:picMk id="4" creationId="{FCDBA9B1-ED6F-3EB7-D90D-35A9447BC272}"/>
          </ac:picMkLst>
        </pc:picChg>
      </pc:sldChg>
      <pc:sldChg chg="add ord">
        <pc:chgData name="Simon Prince" userId="fcc015fbc7a3e533" providerId="LiveId" clId="{54EBE77A-1296-4544-BBD6-65B2449E76C0}" dt="2022-10-23T18:04:47.759" v="462" actId="20578"/>
        <pc:sldMkLst>
          <pc:docMk/>
          <pc:sldMk cId="1676059733" sldId="391"/>
        </pc:sldMkLst>
      </pc:sldChg>
      <pc:sldChg chg="add ord">
        <pc:chgData name="Simon Prince" userId="fcc015fbc7a3e533" providerId="LiveId" clId="{54EBE77A-1296-4544-BBD6-65B2449E76C0}" dt="2022-10-23T18:05:07.909" v="468" actId="20578"/>
        <pc:sldMkLst>
          <pc:docMk/>
          <pc:sldMk cId="1198812001" sldId="392"/>
        </pc:sldMkLst>
      </pc:sldChg>
      <pc:sldChg chg="add ord">
        <pc:chgData name="Simon Prince" userId="fcc015fbc7a3e533" providerId="LiveId" clId="{54EBE77A-1296-4544-BBD6-65B2449E76C0}" dt="2022-10-23T18:06:01.353" v="474" actId="20578"/>
        <pc:sldMkLst>
          <pc:docMk/>
          <pc:sldMk cId="1885998523" sldId="393"/>
        </pc:sldMkLst>
      </pc:sldChg>
      <pc:sldChg chg="addSp delSp modSp new mod">
        <pc:chgData name="Simon Prince" userId="fcc015fbc7a3e533" providerId="LiveId" clId="{54EBE77A-1296-4544-BBD6-65B2449E76C0}" dt="2022-10-24T10:51:20.441" v="695" actId="20577"/>
        <pc:sldMkLst>
          <pc:docMk/>
          <pc:sldMk cId="1438227979" sldId="394"/>
        </pc:sldMkLst>
        <pc:spChg chg="mod">
          <ac:chgData name="Simon Prince" userId="fcc015fbc7a3e533" providerId="LiveId" clId="{54EBE77A-1296-4544-BBD6-65B2449E76C0}" dt="2022-10-24T10:51:20.441" v="695" actId="20577"/>
          <ac:spMkLst>
            <pc:docMk/>
            <pc:sldMk cId="1438227979" sldId="394"/>
            <ac:spMk id="2" creationId="{701E2EB9-A8D7-0C04-9EF5-00EE9DAC2ACC}"/>
          </ac:spMkLst>
        </pc:spChg>
        <pc:spChg chg="mod">
          <ac:chgData name="Simon Prince" userId="fcc015fbc7a3e533" providerId="LiveId" clId="{54EBE77A-1296-4544-BBD6-65B2449E76C0}" dt="2022-10-24T10:45:56.947" v="549" actId="14100"/>
          <ac:spMkLst>
            <pc:docMk/>
            <pc:sldMk cId="1438227979" sldId="394"/>
            <ac:spMk id="3" creationId="{B770E19F-B9CC-C723-A4C8-ED73F12F34C7}"/>
          </ac:spMkLst>
        </pc:spChg>
        <pc:spChg chg="add mod">
          <ac:chgData name="Simon Prince" userId="fcc015fbc7a3e533" providerId="LiveId" clId="{54EBE77A-1296-4544-BBD6-65B2449E76C0}" dt="2022-10-24T10:46:07.562" v="555" actId="1076"/>
          <ac:spMkLst>
            <pc:docMk/>
            <pc:sldMk cId="1438227979" sldId="394"/>
            <ac:spMk id="5" creationId="{DE1A6FA1-C67C-E55D-71C2-F7D68E4F8A25}"/>
          </ac:spMkLst>
        </pc:spChg>
        <pc:spChg chg="add del mod">
          <ac:chgData name="Simon Prince" userId="fcc015fbc7a3e533" providerId="LiveId" clId="{54EBE77A-1296-4544-BBD6-65B2449E76C0}" dt="2022-10-24T10:48:11.743" v="612" actId="478"/>
          <ac:spMkLst>
            <pc:docMk/>
            <pc:sldMk cId="1438227979" sldId="394"/>
            <ac:spMk id="8" creationId="{E798A2E2-3A1A-EEEF-AE7A-9718CD57137A}"/>
          </ac:spMkLst>
        </pc:spChg>
        <pc:spChg chg="add mod">
          <ac:chgData name="Simon Prince" userId="fcc015fbc7a3e533" providerId="LiveId" clId="{54EBE77A-1296-4544-BBD6-65B2449E76C0}" dt="2022-10-24T10:50:20.986" v="689" actId="27636"/>
          <ac:spMkLst>
            <pc:docMk/>
            <pc:sldMk cId="1438227979" sldId="394"/>
            <ac:spMk id="13" creationId="{1DE96D01-0EC2-7812-3E45-020FE26ADAEC}"/>
          </ac:spMkLst>
        </pc:spChg>
        <pc:picChg chg="add mod modCrop">
          <ac:chgData name="Simon Prince" userId="fcc015fbc7a3e533" providerId="LiveId" clId="{54EBE77A-1296-4544-BBD6-65B2449E76C0}" dt="2022-10-24T10:50:02.790" v="660" actId="1036"/>
          <ac:picMkLst>
            <pc:docMk/>
            <pc:sldMk cId="1438227979" sldId="394"/>
            <ac:picMk id="4" creationId="{49A6BEA3-12F1-C458-D55E-94208D307873}"/>
          </ac:picMkLst>
        </pc:picChg>
        <pc:picChg chg="add mod">
          <ac:chgData name="Simon Prince" userId="fcc015fbc7a3e533" providerId="LiveId" clId="{54EBE77A-1296-4544-BBD6-65B2449E76C0}" dt="2022-10-24T10:50:02.790" v="660" actId="1036"/>
          <ac:picMkLst>
            <pc:docMk/>
            <pc:sldMk cId="1438227979" sldId="394"/>
            <ac:picMk id="6" creationId="{51509E72-042D-7715-C7D5-B106EBCCF82B}"/>
          </ac:picMkLst>
        </pc:picChg>
        <pc:picChg chg="add del mod">
          <ac:chgData name="Simon Prince" userId="fcc015fbc7a3e533" providerId="LiveId" clId="{54EBE77A-1296-4544-BBD6-65B2449E76C0}" dt="2022-10-24T10:48:53.666" v="616" actId="478"/>
          <ac:picMkLst>
            <pc:docMk/>
            <pc:sldMk cId="1438227979" sldId="394"/>
            <ac:picMk id="7" creationId="{05602996-6C06-8A76-57DE-7F95638EEA84}"/>
          </ac:picMkLst>
        </pc:picChg>
        <pc:picChg chg="add mod">
          <ac:chgData name="Simon Prince" userId="fcc015fbc7a3e533" providerId="LiveId" clId="{54EBE77A-1296-4544-BBD6-65B2449E76C0}" dt="2022-10-24T10:48:24.946" v="615" actId="1076"/>
          <ac:picMkLst>
            <pc:docMk/>
            <pc:sldMk cId="1438227979" sldId="394"/>
            <ac:picMk id="9" creationId="{77320CC4-A414-987B-12D5-2571305C4950}"/>
          </ac:picMkLst>
        </pc:picChg>
        <pc:picChg chg="add mod modCrop">
          <ac:chgData name="Simon Prince" userId="fcc015fbc7a3e533" providerId="LiveId" clId="{54EBE77A-1296-4544-BBD6-65B2449E76C0}" dt="2022-10-24T10:50:02.790" v="660" actId="1036"/>
          <ac:picMkLst>
            <pc:docMk/>
            <pc:sldMk cId="1438227979" sldId="394"/>
            <ac:picMk id="10" creationId="{D2F83397-10D4-4B6C-1A85-5D9BF412241B}"/>
          </ac:picMkLst>
        </pc:picChg>
        <pc:picChg chg="add mod">
          <ac:chgData name="Simon Prince" userId="fcc015fbc7a3e533" providerId="LiveId" clId="{54EBE77A-1296-4544-BBD6-65B2449E76C0}" dt="2022-10-24T10:49:19.494" v="637"/>
          <ac:picMkLst>
            <pc:docMk/>
            <pc:sldMk cId="1438227979" sldId="394"/>
            <ac:picMk id="11" creationId="{58C34F05-F162-773C-4EDC-03CEE15579D2}"/>
          </ac:picMkLst>
        </pc:picChg>
        <pc:picChg chg="add mod">
          <ac:chgData name="Simon Prince" userId="fcc015fbc7a3e533" providerId="LiveId" clId="{54EBE77A-1296-4544-BBD6-65B2449E76C0}" dt="2022-10-24T10:50:23.749" v="691" actId="1036"/>
          <ac:picMkLst>
            <pc:docMk/>
            <pc:sldMk cId="1438227979" sldId="394"/>
            <ac:picMk id="12" creationId="{85A010BF-6A89-F009-48F6-1414FDC439B6}"/>
          </ac:picMkLst>
        </pc:picChg>
        <pc:picChg chg="add mod">
          <ac:chgData name="Simon Prince" userId="fcc015fbc7a3e533" providerId="LiveId" clId="{54EBE77A-1296-4544-BBD6-65B2449E76C0}" dt="2022-10-24T10:50:02.790" v="660" actId="1036"/>
          <ac:picMkLst>
            <pc:docMk/>
            <pc:sldMk cId="1438227979" sldId="394"/>
            <ac:picMk id="1026" creationId="{15AC5067-B29F-6BE0-4F42-84D890EFB88C}"/>
          </ac:picMkLst>
        </pc:picChg>
      </pc:sldChg>
      <pc:sldChg chg="add ord">
        <pc:chgData name="Simon Prince" userId="fcc015fbc7a3e533" providerId="LiveId" clId="{54EBE77A-1296-4544-BBD6-65B2449E76C0}" dt="2022-10-24T10:52:04.129" v="697" actId="20578"/>
        <pc:sldMkLst>
          <pc:docMk/>
          <pc:sldMk cId="2965369097" sldId="395"/>
        </pc:sldMkLst>
      </pc:sldChg>
      <pc:sldChg chg="add ord replId">
        <pc:chgData name="Simon Prince" userId="fcc015fbc7a3e533" providerId="LiveId" clId="{54EBE77A-1296-4544-BBD6-65B2449E76C0}" dt="2022-10-24T10:52:04.129" v="697" actId="20578"/>
        <pc:sldMkLst>
          <pc:docMk/>
          <pc:sldMk cId="1599239093" sldId="396"/>
        </pc:sldMkLst>
      </pc:sldChg>
    </pc:docChg>
  </pc:docChgLst>
</pc:chgInfo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jpeg>
</file>

<file path=ppt/media/image20.png>
</file>

<file path=ppt/media/image21.svg>
</file>

<file path=ppt/media/image31.png>
</file>

<file path=ppt/media/image38.png>
</file>

<file path=ppt/media/image4.png>
</file>

<file path=ppt/media/image42.png>
</file>

<file path=ppt/media/image420.png>
</file>

<file path=ppt/media/image43.png>
</file>

<file path=ppt/media/image49.png>
</file>

<file path=ppt/media/image52.png>
</file>

<file path=ppt/media/image53.png>
</file>

<file path=ppt/media/image530.png>
</file>

<file path=ppt/media/image54.png>
</file>

<file path=ppt/media/image55.png>
</file>

<file path=ppt/media/image56.png>
</file>

<file path=ppt/media/image59.png>
</file>

<file path=ppt/media/image61.png>
</file>

<file path=ppt/media/image65.png>
</file>

<file path=ppt/media/image68.png>
</file>

<file path=ppt/media/image74.png>
</file>

<file path=ppt/media/image78.png>
</file>

<file path=ppt/media/image80.png>
</file>

<file path=ppt/media/image81.png>
</file>

<file path=ppt/media/image82.png>
</file>

<file path=ppt/media/image83.svg>
</file>

<file path=ppt/media/image87.png>
</file>

<file path=ppt/media/image9.png>
</file>

<file path=ppt/media/image90.png>
</file>

<file path=ppt/media/image92.png>
</file>

<file path=ppt/media/image93.png>
</file>

<file path=ppt/media/image9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B86F8-29FF-4314-7942-ED379ED610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9B27A-4A13-9244-D189-E5E82EB27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AC21D-52DD-70C8-EBE8-C5477818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ED5C9-A256-32C5-7AC5-61EB79B1C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86930-4C34-2568-38EB-80718E682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354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CBCF0-E18C-8712-B5A1-75E4F5505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86AA2-7F55-C360-558B-2B4CF0D7E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DC859-36E1-B02F-107A-3B01065D1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79858-AF9A-2BF0-2D0F-8492BF4EB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BAE05-4417-1102-9F30-28CDC0DA5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88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8C5F07-40C0-ED1A-54D9-1BB3D62BD5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736268-8817-96C5-AAF3-26074A21CC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2F1D6-5B53-CC2E-07E6-00DB10632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7D00B-64AA-1A16-91AF-88E3DAC66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995ED-0A76-7023-C1BB-B90F73F4C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4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E93EF-C84C-B17E-A0C4-74294958B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03833-B52B-285C-85CB-DB5C24473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54DB1-9858-E3A8-7075-F74F72724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DEE1E-9064-8ED1-A271-9DE8ED1D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10DA78-1662-6CA0-2273-2A6B759FA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516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719A2-466B-CD75-5773-A7C59C4D1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B4A9D9-E2C7-2F88-5971-BFB5A1812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EB5F9-DD92-2333-D2E8-CF63449EB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1A8CA-D2D9-693B-4144-B65A4410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0E468-6529-12A7-0742-EC58F015B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17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7BFAF-10EB-8556-8146-A9FCF6D91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3AC56-D210-033B-2254-4EBE0B366D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2FC7E-AFF2-181F-8B8C-76C130C322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812EF-3170-CD63-1D02-482508971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B730B-E805-CD5D-B787-FD66263C7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FDCC3-32C3-E2C7-0DDD-07B87EFD9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22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2FAC-0076-EE8B-951F-D6DBEE37A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92476-F371-2A50-1BDF-FE2FDCEA1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58FD8A-9BF0-A5A3-A0CB-C2B04309D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51B856-2E4A-D4AB-B33D-C9251EDADF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BADD52-C98F-1C7D-E9A0-0E6D96E28D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F5041-305D-F131-29FE-520A1835E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2DF498-1121-2869-7529-3B718663D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6A9057-9F9F-4F07-E1A1-A336F8FF3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0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CA19-FE82-EDFC-2BF0-B452ECD61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2906F-CBCC-7762-12B6-40C0485A2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0EB6B-A3DE-19C6-5D83-A4D84E753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F6B6F-9D56-C3AB-71E2-6536448BE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092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D957F3-AC81-1CB2-A8E8-1C85FD5AB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0DBEE8-2F95-D68A-5AB4-28DC6D243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3DF402-D686-899E-4B3F-3098BB2F7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706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A5119-C802-7BB6-4325-8A0FDEE3B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2FEC2-9206-BC75-1A7E-279CE10F1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29A705-BBF8-49B0-703B-07E2DA083C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7C54B-5A65-479C-0933-D66AF2B9A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1BE003-AF70-DF19-5EB1-5229473E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48CC2-03A2-5AE1-38A9-17CBC45AF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980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8E8A8-CC12-D921-E378-32FEF16BA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524E4A-921D-8E58-9A40-C24088B633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E94942-6B0A-8616-8FA1-135EFF2A0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AE3AC-C7FD-DD51-C2E8-B084B661D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02AC9-1613-2688-29DB-163A77F3F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DB59DB-B0A6-3549-03AE-531E44689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265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9AEB3E-9588-F0D5-E7F1-CB37F42B6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DE543-0558-8BCE-374E-6885DCE96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D2A12-D528-FCD9-2E3A-0D359A81FA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0985E-953D-D26E-C6F1-5966D9AB2F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868CA-05A5-D3B1-A4E8-369CE3B49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25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emf"/><Relationship Id="rId4" Type="http://schemas.openxmlformats.org/officeDocument/2006/relationships/image" Target="../media/image5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emf"/><Relationship Id="rId4" Type="http://schemas.openxmlformats.org/officeDocument/2006/relationships/image" Target="../media/image5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emf"/><Relationship Id="rId4" Type="http://schemas.openxmlformats.org/officeDocument/2006/relationships/image" Target="../media/image60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7" Type="http://schemas.openxmlformats.org/officeDocument/2006/relationships/image" Target="../media/image73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5" Type="http://schemas.openxmlformats.org/officeDocument/2006/relationships/image" Target="../media/image71.emf"/><Relationship Id="rId4" Type="http://schemas.openxmlformats.org/officeDocument/2006/relationships/image" Target="../media/image5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0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emf"/><Relationship Id="rId4" Type="http://schemas.openxmlformats.org/officeDocument/2006/relationships/image" Target="../media/image75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emf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png"/><Relationship Id="rId4" Type="http://schemas.openxmlformats.org/officeDocument/2006/relationships/image" Target="../media/image49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sv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5" Type="http://schemas.openxmlformats.org/officeDocument/2006/relationships/image" Target="../media/image85.emf"/><Relationship Id="rId4" Type="http://schemas.openxmlformats.org/officeDocument/2006/relationships/image" Target="../media/image530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9.emf"/><Relationship Id="rId4" Type="http://schemas.openxmlformats.org/officeDocument/2006/relationships/image" Target="../media/image88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8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emf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1.emf"/><Relationship Id="rId4" Type="http://schemas.openxmlformats.org/officeDocument/2006/relationships/image" Target="../media/image100.em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3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image" Target="../media/image107.emf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0A6D-61C1-E08C-0682-59E0A5CE5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CM20315 - Machine Learning</a:t>
            </a:r>
            <a:b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6311EE-E9F1-9F11-7353-2C7CDEE3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6426"/>
            <a:ext cx="2730500" cy="1130300"/>
          </a:xfrm>
          <a:prstGeom prst="rect">
            <a:avLst/>
          </a:prstGeom>
        </p:spPr>
      </p:pic>
      <p:pic>
        <p:nvPicPr>
          <p:cNvPr id="1026" name="Picture 2" descr="How to silence your phone – Don't be an annoyance! | | Resource Centre by  Reliance Digital">
            <a:extLst>
              <a:ext uri="{FF2B5EF4-FFF2-40B4-BE49-F238E27FC236}">
                <a16:creationId xmlns:a16="http://schemas.microsoft.com/office/drawing/2014/main" id="{F08C61C2-4357-0DD0-BE11-0832EA1F4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38146" y="4426325"/>
            <a:ext cx="4315708" cy="184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67157D68-BF36-C895-B1E7-35863FF8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8759"/>
            <a:ext cx="9144000" cy="1398863"/>
          </a:xfrm>
        </p:spPr>
        <p:txBody>
          <a:bodyPr/>
          <a:lstStyle/>
          <a:p>
            <a:r>
              <a:rPr lang="en-US" dirty="0"/>
              <a:t>Prof. Simon Prince </a:t>
            </a:r>
          </a:p>
          <a:p>
            <a:r>
              <a:rPr lang="en-US" dirty="0">
                <a:solidFill>
                  <a:srgbClr val="212529"/>
                </a:solidFill>
                <a:latin typeface="-apple-system"/>
              </a:rPr>
              <a:t>5. Loss functions</a:t>
            </a:r>
            <a:endParaRPr lang="en-CA" dirty="0">
              <a:solidFill>
                <a:srgbClr val="212529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53407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C7B48B-7784-D731-0DE1-F58BAFB86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59517D-5B40-DAC9-6385-6770C93B9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998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FCDBA9B1-ED6F-3EB7-D90D-35A9447BC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3077" y="100277"/>
            <a:ext cx="5552709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213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3DD959-BB16-D36A-B6CC-CBD8BA00F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69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B680E9-D98F-87FE-C2D0-A90FE9028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239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A5D665-9867-C01B-15E1-7E3A2C692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32026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442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324B8E-7213-3D86-D404-3394A80AD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25678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1368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723900-9EC0-A2C3-018C-66A0747BC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252" y="132026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172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F5B595-EAE6-AF6A-DB82-5883D0B31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32026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438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61DFA5-FF39-07F8-655B-4011425FE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252" y="132026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3672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3DD959-BB16-D36A-B6CC-CBD8BA00F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059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2EB9-A8D7-0C04-9EF5-00EE9DAC2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and exp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0E19F-B9CC-C723-A4C8-ED73F12F3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313329" cy="530300"/>
          </a:xfrm>
        </p:spPr>
        <p:txBody>
          <a:bodyPr/>
          <a:lstStyle/>
          <a:p>
            <a:r>
              <a:rPr lang="en-US" dirty="0"/>
              <a:t>Log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A6BEA3-12F1-C458-D55E-94208D30787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160" r="67550"/>
          <a:stretch/>
        </p:blipFill>
        <p:spPr>
          <a:xfrm>
            <a:off x="2049043" y="1803624"/>
            <a:ext cx="3540162" cy="3097561"/>
          </a:xfrm>
          <a:prstGeom prst="rect">
            <a:avLst/>
          </a:prstGeom>
        </p:spPr>
      </p:pic>
      <p:pic>
        <p:nvPicPr>
          <p:cNvPr id="1026" name="Picture 2" descr="Exponential Functions">
            <a:extLst>
              <a:ext uri="{FF2B5EF4-FFF2-40B4-BE49-F238E27FC236}">
                <a16:creationId xmlns:a16="http://schemas.microsoft.com/office/drawing/2014/main" id="{15AC5067-B29F-6BE0-4F42-84D890EFB8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858" r="3172"/>
          <a:stretch/>
        </p:blipFill>
        <p:spPr bwMode="auto">
          <a:xfrm>
            <a:off x="7263206" y="2104517"/>
            <a:ext cx="3795657" cy="2527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E1A6FA1-C67C-E55D-71C2-F7D68E4F8A25}"/>
              </a:ext>
            </a:extLst>
          </p:cNvPr>
          <p:cNvSpPr txBox="1">
            <a:spLocks/>
          </p:cNvSpPr>
          <p:nvPr/>
        </p:nvSpPr>
        <p:spPr>
          <a:xfrm>
            <a:off x="7017436" y="1825625"/>
            <a:ext cx="1313329" cy="530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509E72-042D-7715-C7D5-B106EBCCF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0827" y="4632312"/>
            <a:ext cx="172375" cy="1723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320CC4-A414-987B-12D5-2571305C49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1076" y="5819205"/>
            <a:ext cx="2832100" cy="469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F83397-10D4-4B6C-1A85-5D9BF412241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7790" t="-2782" b="-1"/>
          <a:stretch/>
        </p:blipFill>
        <p:spPr>
          <a:xfrm>
            <a:off x="8477026" y="2054710"/>
            <a:ext cx="353724" cy="3541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A010BF-6A89-F009-48F6-1414FDC439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9089" y="5840721"/>
            <a:ext cx="4838700" cy="469900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DE96D01-0EC2-7812-3E45-020FE26ADAEC}"/>
              </a:ext>
            </a:extLst>
          </p:cNvPr>
          <p:cNvSpPr txBox="1">
            <a:spLocks/>
          </p:cNvSpPr>
          <p:nvPr/>
        </p:nvSpPr>
        <p:spPr>
          <a:xfrm>
            <a:off x="735714" y="5021701"/>
            <a:ext cx="2254912" cy="530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Two rules:</a:t>
            </a:r>
          </a:p>
        </p:txBody>
      </p:sp>
    </p:spTree>
    <p:extLst>
      <p:ext uri="{BB962C8B-B14F-4D97-AF65-F5344CB8AC3E}">
        <p14:creationId xmlns:p14="http://schemas.microsoft.com/office/powerpoint/2010/main" val="1438227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DD8CD7-15F1-43C5-4832-28C573031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252" y="132026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21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E1615B-D951-724A-402C-874BB2DAE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8990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9F9363-FEC2-D44D-F0FD-8645E53BC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252" y="132026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134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7B0355-BFBB-279A-13D4-364251A54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32026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9668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FA6F56-5273-52D0-2891-386AE8377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320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B680E9-D98F-87FE-C2D0-A90FE9028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8120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5F1C78-F6FB-C276-AB8E-791CD14A0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252" y="132026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7386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B30D21-6181-E4ED-BE93-7B5D1D493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949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C8EBF5-5058-74CC-155D-48E0643B2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32026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2632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9EC421-F748-8BFD-96F9-6D801A190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7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98E501E-9BA9-D5A8-6F39-CF745D3F3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C5D9178-00A1-271F-6142-6D81934C3299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Univariate regression problem (one output, real value)</a:t>
            </a:r>
          </a:p>
          <a:p>
            <a:r>
              <a:rPr lang="en-US" dirty="0"/>
              <a:t>Fully connected network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C09EB54-C920-DB6F-2D47-91DAECB0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14364492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 dataset of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/>
              <a:t> pairs of input/output examples: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D18362"/>
                </a:solidFill>
              </a:rPr>
              <a:t>Loss function </a:t>
            </a:r>
            <a:r>
              <a:rPr lang="en-US" dirty="0"/>
              <a:t>or</a:t>
            </a:r>
            <a:r>
              <a:rPr lang="en-US" dirty="0">
                <a:solidFill>
                  <a:srgbClr val="D18362"/>
                </a:solidFill>
              </a:rPr>
              <a:t> cost function </a:t>
            </a:r>
            <a:r>
              <a:rPr lang="en-US" dirty="0"/>
              <a:t>measures how bad model is: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or for short: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213AD1-BB85-D32F-5939-00AE24C4F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364" y="2361635"/>
            <a:ext cx="2044700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64D6ED-2B64-2314-F230-4BB6656EC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864" y="5078069"/>
            <a:ext cx="9017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25C9C0-F7EB-03BC-B7DB-A54E81C07478}"/>
              </a:ext>
            </a:extLst>
          </p:cNvPr>
          <p:cNvCxnSpPr>
            <a:cxnSpLocks/>
          </p:cNvCxnSpPr>
          <p:nvPr/>
        </p:nvCxnSpPr>
        <p:spPr>
          <a:xfrm flipH="1">
            <a:off x="6553200" y="5315818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8B7488-223B-FEFB-F91E-C590B5B9FE04}"/>
              </a:ext>
            </a:extLst>
          </p:cNvPr>
          <p:cNvSpPr txBox="1"/>
          <p:nvPr/>
        </p:nvSpPr>
        <p:spPr>
          <a:xfrm>
            <a:off x="8263782" y="5145053"/>
            <a:ext cx="3471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Returns a scalar that is smaller when model maps inputs to outputs better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E89E66-ECD8-582C-F1BD-73D9BF48B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3950" y="3872395"/>
            <a:ext cx="48641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569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Loss function: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Find the parameters that minimize the loss: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64D6ED-2B64-2314-F230-4BB6656EC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407" y="2291328"/>
            <a:ext cx="9017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25C9C0-F7EB-03BC-B7DB-A54E81C07478}"/>
              </a:ext>
            </a:extLst>
          </p:cNvPr>
          <p:cNvCxnSpPr>
            <a:cxnSpLocks/>
          </p:cNvCxnSpPr>
          <p:nvPr/>
        </p:nvCxnSpPr>
        <p:spPr>
          <a:xfrm flipH="1">
            <a:off x="6215743" y="2529077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8B7488-223B-FEFB-F91E-C590B5B9FE04}"/>
              </a:ext>
            </a:extLst>
          </p:cNvPr>
          <p:cNvSpPr txBox="1"/>
          <p:nvPr/>
        </p:nvSpPr>
        <p:spPr>
          <a:xfrm>
            <a:off x="7926325" y="2358312"/>
            <a:ext cx="3471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Returns a scalar that is smaller when model maps inputs to outputs better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A901CB-E478-6812-7A0E-85C4134E2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5472" y="4878614"/>
            <a:ext cx="34798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453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EA4CE9C-EF53-36DF-E215-68B8FB54F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11" y="1598667"/>
            <a:ext cx="5116290" cy="49709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 1D Linear regression loss function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338817D-3A15-56D7-736C-804D0D275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056" y="3080660"/>
            <a:ext cx="4023920" cy="21417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573E662-95CC-47AE-AFCC-E78AD11C4E38}"/>
              </a:ext>
            </a:extLst>
          </p:cNvPr>
          <p:cNvSpPr txBox="1"/>
          <p:nvPr/>
        </p:nvSpPr>
        <p:spPr>
          <a:xfrm>
            <a:off x="7086595" y="2286000"/>
            <a:ext cx="2645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Loss function: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2CA45B-9719-77F1-914F-FEE1F2D83B84}"/>
              </a:ext>
            </a:extLst>
          </p:cNvPr>
          <p:cNvSpPr txBox="1"/>
          <p:nvPr/>
        </p:nvSpPr>
        <p:spPr>
          <a:xfrm>
            <a:off x="6759724" y="5694348"/>
            <a:ext cx="4376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18362"/>
                </a:solidFill>
              </a:rPr>
              <a:t>“Least squares loss function”</a:t>
            </a:r>
          </a:p>
        </p:txBody>
      </p:sp>
    </p:spTree>
    <p:extLst>
      <p:ext uri="{BB962C8B-B14F-4D97-AF65-F5344CB8AC3E}">
        <p14:creationId xmlns:p14="http://schemas.microsoft.com/office/powerpoint/2010/main" val="30823449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BE0E72-EFD0-C671-6900-0AD886836A4A}"/>
              </a:ext>
            </a:extLst>
          </p:cNvPr>
          <p:cNvSpPr txBox="1"/>
          <p:nvPr/>
        </p:nvSpPr>
        <p:spPr>
          <a:xfrm>
            <a:off x="3085032" y="6298250"/>
            <a:ext cx="5221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This technique is known as </a:t>
            </a:r>
            <a:r>
              <a:rPr lang="en-US" dirty="0">
                <a:solidFill>
                  <a:srgbClr val="D18362"/>
                </a:solidFill>
              </a:rPr>
              <a:t>gradient descent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968912-B40E-BE31-799D-544D4F795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2182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F7E1-7E15-0D03-6437-3E51D3918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F986F-5782-69C8-C238-4E945EA9B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D18362"/>
                </a:solidFill>
              </a:rPr>
              <a:t>Maximum likelihood</a:t>
            </a:r>
          </a:p>
          <a:p>
            <a:r>
              <a:rPr lang="en-US" dirty="0"/>
              <a:t>Recipe for loss functions</a:t>
            </a:r>
          </a:p>
          <a:p>
            <a:r>
              <a:rPr lang="en-US" dirty="0"/>
              <a:t>Example 1:  univariate regression</a:t>
            </a:r>
          </a:p>
          <a:p>
            <a:r>
              <a:rPr lang="en-US" dirty="0"/>
              <a:t>Example 2:  binary classification</a:t>
            </a:r>
          </a:p>
          <a:p>
            <a:r>
              <a:rPr lang="en-US" dirty="0"/>
              <a:t>Example 3:  multiclass classification</a:t>
            </a:r>
          </a:p>
          <a:p>
            <a:r>
              <a:rPr lang="en-US" dirty="0"/>
              <a:t>Other types of data</a:t>
            </a:r>
          </a:p>
          <a:p>
            <a:r>
              <a:rPr lang="en-US" dirty="0"/>
              <a:t>Multiple outputs</a:t>
            </a:r>
          </a:p>
          <a:p>
            <a:r>
              <a:rPr lang="en-US" dirty="0"/>
              <a:t>Cross entropy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8000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19280-A96D-74C7-E648-6F2A9C9DE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construct 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9F4E5-07A5-E13F-F40F-7908008A7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predicts output </a:t>
            </a:r>
            <a:r>
              <a:rPr lang="en-US" i="1" dirty="0"/>
              <a:t>y</a:t>
            </a:r>
            <a:r>
              <a:rPr lang="en-US" dirty="0"/>
              <a:t> given input </a:t>
            </a:r>
            <a:r>
              <a:rPr lang="en-US" i="1" dirty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4757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19280-A96D-74C7-E648-6F2A9C9DE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construct 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9F4E5-07A5-E13F-F40F-7908008A7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/>
              <a:t>Model predicts output </a:t>
            </a:r>
            <a:r>
              <a:rPr lang="en-US" i="1" strike="sngStrike" dirty="0"/>
              <a:t>y</a:t>
            </a:r>
            <a:r>
              <a:rPr lang="en-US" strike="sngStrike" dirty="0"/>
              <a:t> given input </a:t>
            </a:r>
            <a:r>
              <a:rPr lang="en-US" i="1" strike="sngStrike" dirty="0"/>
              <a:t>x</a:t>
            </a:r>
            <a:endParaRPr 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22894302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19280-A96D-74C7-E648-6F2A9C9DE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construct 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9F4E5-07A5-E13F-F40F-7908008A7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/>
              <a:t>Model predicts output </a:t>
            </a:r>
            <a:r>
              <a:rPr lang="en-US" i="1" strike="sngStrike" dirty="0"/>
              <a:t>y</a:t>
            </a:r>
            <a:r>
              <a:rPr lang="en-US" strike="sngStrike" dirty="0"/>
              <a:t> given input </a:t>
            </a:r>
            <a:r>
              <a:rPr lang="en-US" i="1" strike="sngStrike" dirty="0"/>
              <a:t>x</a:t>
            </a:r>
          </a:p>
          <a:p>
            <a:r>
              <a:rPr lang="en-US" dirty="0"/>
              <a:t>Model predicts a conditional probability distribution: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over outputs y given inputs x.</a:t>
            </a:r>
          </a:p>
          <a:p>
            <a:r>
              <a:rPr lang="en-US" dirty="0"/>
              <a:t>Loss function aims to make the outputs have high probability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7B1BEE-62BE-E7AB-4E21-A1FACECCB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215" y="2908635"/>
            <a:ext cx="1355271" cy="40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8934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C1F38-71FF-ED01-C88F-5125EDCCA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a model predict a probability distribution?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E051E-EE72-49D1-2EF7-952306B8C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Pick a known distribution (e.g., normal distribution) to model output y with parameters </a:t>
            </a:r>
          </a:p>
          <a:p>
            <a:pPr marL="0" indent="0">
              <a:buNone/>
            </a:pPr>
            <a:r>
              <a:rPr lang="en-US" dirty="0"/>
              <a:t>	e.g., the normal distribution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  Use model to predict parameters    of probability distribution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EFC1A4-3DED-860E-C66B-F6819F5DC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6925" y="5734228"/>
            <a:ext cx="181464" cy="2483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97A9711-23F6-685A-F7F5-CECA33296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701" y="3100528"/>
            <a:ext cx="3076341" cy="255882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DD88FE-7BEA-570E-4AB4-33BBDE6FE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645" y="2204814"/>
            <a:ext cx="176061" cy="2409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E3F61C-B77A-B8D4-E1EF-A8FE8F2BB0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081" y="2570673"/>
            <a:ext cx="1704889" cy="39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171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09398-4251-5985-0C2C-17481EEBC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criterion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B102574-C3AF-1D31-BE5B-F2F5C67885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2123" y="1922629"/>
            <a:ext cx="4486542" cy="32046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A44228-5549-57E9-A31D-CF09EA457373}"/>
              </a:ext>
            </a:extLst>
          </p:cNvPr>
          <p:cNvSpPr txBox="1"/>
          <p:nvPr/>
        </p:nvSpPr>
        <p:spPr>
          <a:xfrm>
            <a:off x="905855" y="5708590"/>
            <a:ext cx="9690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When we consider this probability as a function of the parameters     , we call it a </a:t>
            </a:r>
            <a:r>
              <a:rPr lang="en-US" sz="2400" dirty="0">
                <a:solidFill>
                  <a:srgbClr val="D18362"/>
                </a:solidFill>
              </a:rPr>
              <a:t>likelihood</a:t>
            </a:r>
            <a:r>
              <a:rPr lang="en-US" sz="2400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281094-E4FE-5AD9-12B8-C2423FE57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8628" y="5783542"/>
            <a:ext cx="211568" cy="30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883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793740BD-6289-692C-981C-894DDC3E5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5F98C29-66DB-458A-FB2B-D979B08E0F20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Multivariate regression problem (&gt;1 output, real value)</a:t>
            </a:r>
          </a:p>
          <a:p>
            <a:r>
              <a:rPr lang="en-US" dirty="0"/>
              <a:t>Graph neural network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2F31F95-C44E-7F7D-2F31-4F5814D63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Graph regression</a:t>
            </a:r>
          </a:p>
        </p:txBody>
      </p:sp>
    </p:spTree>
    <p:extLst>
      <p:ext uri="{BB962C8B-B14F-4D97-AF65-F5344CB8AC3E}">
        <p14:creationId xmlns:p14="http://schemas.microsoft.com/office/powerpoint/2010/main" val="29994991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3BBC-618C-6299-4885-92E906F2E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4E775-A3B0-3237-3BE8-01D476C99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79019"/>
            <a:ext cx="10515600" cy="2097943"/>
          </a:xfrm>
        </p:spPr>
        <p:txBody>
          <a:bodyPr/>
          <a:lstStyle/>
          <a:p>
            <a:r>
              <a:rPr lang="en-US" dirty="0"/>
              <a:t>The terms in this product might all be small</a:t>
            </a:r>
          </a:p>
          <a:p>
            <a:r>
              <a:rPr lang="en-US" dirty="0"/>
              <a:t>The product might get so small that we can’t easily represent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2CF3DC-1CAE-F752-3E2F-68FF794A14C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67381"/>
          <a:stretch/>
        </p:blipFill>
        <p:spPr>
          <a:xfrm>
            <a:off x="2928258" y="2054625"/>
            <a:ext cx="7162800" cy="137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4006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ACC25-F6AD-F379-D084-6C74D9B2F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log function is monotonic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C3BC9B-72BB-BAA8-B22D-A25A09E64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95499"/>
            <a:ext cx="10909731" cy="33364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B4C303-6C2F-278B-466E-44D039D0213E}"/>
              </a:ext>
            </a:extLst>
          </p:cNvPr>
          <p:cNvSpPr txBox="1"/>
          <p:nvPr/>
        </p:nvSpPr>
        <p:spPr>
          <a:xfrm>
            <a:off x="903517" y="5791198"/>
            <a:ext cx="1090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Maximum of the logarithm of a function is in the same place as maximum of function </a:t>
            </a:r>
          </a:p>
        </p:txBody>
      </p:sp>
    </p:spTree>
    <p:extLst>
      <p:ext uri="{BB962C8B-B14F-4D97-AF65-F5344CB8AC3E}">
        <p14:creationId xmlns:p14="http://schemas.microsoft.com/office/powerpoint/2010/main" val="31105967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7610F-BCAD-C774-9544-8167056D2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log likelihood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EBF115-23C3-56C0-34FF-49A237446C2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56" t="-1203" r="1600" b="-2071"/>
          <a:stretch/>
        </p:blipFill>
        <p:spPr>
          <a:xfrm>
            <a:off x="2732314" y="1586540"/>
            <a:ext cx="6585857" cy="40471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39E913-DF4B-20C3-635A-DCEB83375AD3}"/>
              </a:ext>
            </a:extLst>
          </p:cNvPr>
          <p:cNvSpPr txBox="1"/>
          <p:nvPr/>
        </p:nvSpPr>
        <p:spPr>
          <a:xfrm>
            <a:off x="903517" y="5900055"/>
            <a:ext cx="10909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Now it’s a sum of terms, so doesn’t matter so much if the terms are small </a:t>
            </a:r>
          </a:p>
        </p:txBody>
      </p:sp>
    </p:spTree>
    <p:extLst>
      <p:ext uri="{BB962C8B-B14F-4D97-AF65-F5344CB8AC3E}">
        <p14:creationId xmlns:p14="http://schemas.microsoft.com/office/powerpoint/2010/main" val="20449872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F6718-D574-80AA-A0C1-47CE2269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Minimizing negative log likelihood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786B4-8D33-2A23-7477-C65ACEF1B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convention, we minimize things (i.e., a loss)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2124FA-27DF-9036-F4A0-05435BF95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5312" y="2634345"/>
            <a:ext cx="6652893" cy="352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8930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D04CE-F469-7CE3-4401-4D6B26C46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0717674-A5FA-4860-77CA-204435968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2929" y="4110151"/>
            <a:ext cx="4497614" cy="66915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70083F9-54B1-0196-8267-132BA6E11DE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But now we predict a probability distribution</a:t>
            </a:r>
          </a:p>
          <a:p>
            <a:r>
              <a:rPr lang="en-US" dirty="0"/>
              <a:t>We need an actual prediction (point estimate)</a:t>
            </a:r>
          </a:p>
          <a:p>
            <a:r>
              <a:rPr lang="en-US" dirty="0"/>
              <a:t>Find the peak of the probability distribution (i.e., mean for normal)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CCA156-819A-7EA4-3C7B-1FF74B016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4276" y="3723509"/>
            <a:ext cx="3329462" cy="276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1703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F7E1-7E15-0D03-6437-3E51D3918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F986F-5782-69C8-C238-4E945EA9B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Maximum likelihood</a:t>
            </a:r>
          </a:p>
          <a:p>
            <a:r>
              <a:rPr lang="en-US" dirty="0">
                <a:solidFill>
                  <a:srgbClr val="D18362"/>
                </a:solidFill>
              </a:rPr>
              <a:t>Recipe for loss functions</a:t>
            </a:r>
          </a:p>
          <a:p>
            <a:r>
              <a:rPr lang="en-US" dirty="0"/>
              <a:t>Example 1:  univariate regression</a:t>
            </a:r>
          </a:p>
          <a:p>
            <a:r>
              <a:rPr lang="en-US" dirty="0"/>
              <a:t>Example 2:  binary classification</a:t>
            </a:r>
          </a:p>
          <a:p>
            <a:r>
              <a:rPr lang="en-US" dirty="0"/>
              <a:t>Example 3:  multiclass classification</a:t>
            </a:r>
          </a:p>
          <a:p>
            <a:r>
              <a:rPr lang="en-US" dirty="0"/>
              <a:t>Other types of data</a:t>
            </a:r>
          </a:p>
          <a:p>
            <a:r>
              <a:rPr lang="en-US" dirty="0"/>
              <a:t>Multiple outputs</a:t>
            </a:r>
          </a:p>
          <a:p>
            <a:r>
              <a:rPr lang="en-US" dirty="0"/>
              <a:t>Cross entropy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86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D64C7-D06E-4580-25F6-3B5CA05A8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loss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4F4EB9-8E0A-FF65-22A6-593E279970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1901345"/>
            <a:ext cx="10515600" cy="75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0436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D64C7-D06E-4580-25F6-3B5CA05A8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loss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4F4EB9-8E0A-FF65-22A6-593E279970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1901345"/>
            <a:ext cx="10515600" cy="152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7067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D64C7-D06E-4580-25F6-3B5CA05A8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loss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4F4EB9-8E0A-FF65-22A6-593E279970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1901345"/>
            <a:ext cx="10515600" cy="362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0134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D64C7-D06E-4580-25F6-3B5CA05A8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loss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4F4EB9-8E0A-FF65-22A6-593E27997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901345"/>
            <a:ext cx="10515600" cy="4530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790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phic 19">
            <a:extLst>
              <a:ext uri="{FF2B5EF4-FFF2-40B4-BE49-F238E27FC236}">
                <a16:creationId xmlns:a16="http://schemas.microsoft.com/office/drawing/2014/main" id="{F09D0AA4-C38E-9ACC-50D5-1C96A4C46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7049047-33E6-8801-3C23-5F8DCF59CC05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Binary classification problem (two discrete classes)</a:t>
            </a:r>
          </a:p>
          <a:p>
            <a:r>
              <a:rPr lang="en-US" dirty="0"/>
              <a:t>Transformer network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C8A7EAC-91B3-3627-DE6F-810416C12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Text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545966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F7E1-7E15-0D03-6437-3E51D3918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F986F-5782-69C8-C238-4E945EA9B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Maximum likelihood</a:t>
            </a:r>
          </a:p>
          <a:p>
            <a:r>
              <a:rPr lang="en-US" dirty="0"/>
              <a:t>Recipe for loss functions</a:t>
            </a:r>
          </a:p>
          <a:p>
            <a:r>
              <a:rPr lang="en-US" dirty="0">
                <a:solidFill>
                  <a:srgbClr val="D18362"/>
                </a:solidFill>
              </a:rPr>
              <a:t>Example 1:  univariate regression</a:t>
            </a:r>
          </a:p>
          <a:p>
            <a:r>
              <a:rPr lang="en-US" dirty="0"/>
              <a:t>Example 2:  binary classification</a:t>
            </a:r>
          </a:p>
          <a:p>
            <a:r>
              <a:rPr lang="en-US" dirty="0"/>
              <a:t>Example 3:  multiclass classification</a:t>
            </a:r>
          </a:p>
          <a:p>
            <a:r>
              <a:rPr lang="en-US" dirty="0"/>
              <a:t>Other types of data</a:t>
            </a:r>
          </a:p>
          <a:p>
            <a:r>
              <a:rPr lang="en-US" dirty="0"/>
              <a:t>Multiple outputs</a:t>
            </a:r>
          </a:p>
          <a:p>
            <a:r>
              <a:rPr lang="en-US" dirty="0"/>
              <a:t>Cross entropy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0493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A9EF3-F223-23A5-5C9E-B4B24CCD7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univariate regression</a:t>
            </a:r>
          </a:p>
        </p:txBody>
      </p:sp>
      <p:pic>
        <p:nvPicPr>
          <p:cNvPr id="4" name="Content Placeholder 13">
            <a:extLst>
              <a:ext uri="{FF2B5EF4-FFF2-40B4-BE49-F238E27FC236}">
                <a16:creationId xmlns:a16="http://schemas.microsoft.com/office/drawing/2014/main" id="{88A69B3A-7DD6-FE0E-890C-FB229FA63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0573" y="2318174"/>
            <a:ext cx="10168924" cy="2927417"/>
          </a:xfrm>
        </p:spPr>
      </p:pic>
    </p:spTree>
    <p:extLst>
      <p:ext uri="{BB962C8B-B14F-4D97-AF65-F5344CB8AC3E}">
        <p14:creationId xmlns:p14="http://schemas.microsoft.com/office/powerpoint/2010/main" val="9636868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CE9F1-EE0A-D5DF-EEEF-87563736C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 univariate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75293-FD53-18B8-884C-FA8E0B5AB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40603"/>
            <a:ext cx="5344886" cy="3436359"/>
          </a:xfrm>
        </p:spPr>
        <p:txBody>
          <a:bodyPr/>
          <a:lstStyle/>
          <a:p>
            <a:r>
              <a:rPr lang="en-US" dirty="0"/>
              <a:t>Predict scalar output:</a:t>
            </a:r>
          </a:p>
          <a:p>
            <a:r>
              <a:rPr lang="en-US" dirty="0"/>
              <a:t>Sensible probability distribution: </a:t>
            </a:r>
          </a:p>
          <a:p>
            <a:pPr lvl="1"/>
            <a:r>
              <a:rPr lang="en-US" dirty="0"/>
              <a:t>Normal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7AAC9-5D78-48F8-A444-3B7F77078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388" y="2795032"/>
            <a:ext cx="966108" cy="355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457DC5-7916-EEE7-44F7-BF6820942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8783" y="2816804"/>
            <a:ext cx="4177968" cy="33378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798EE4-C210-5C37-C8D3-C4B5338FC6A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90688"/>
            <a:ext cx="10515600" cy="7547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530F0D-5C31-E57B-8BB0-1FBBBC99A6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6725" y="4458782"/>
            <a:ext cx="5096811" cy="75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72831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CE9F1-EE0A-D5DF-EEEF-87563736C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 univariate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75293-FD53-18B8-884C-FA8E0B5AB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40603"/>
            <a:ext cx="5344886" cy="3436359"/>
          </a:xfrm>
        </p:spPr>
        <p:txBody>
          <a:bodyPr/>
          <a:lstStyle/>
          <a:p>
            <a:r>
              <a:rPr lang="en-US" dirty="0"/>
              <a:t>Predict scalar output:</a:t>
            </a:r>
          </a:p>
          <a:p>
            <a:r>
              <a:rPr lang="en-US" dirty="0"/>
              <a:t>Sensible probability distribution: </a:t>
            </a:r>
          </a:p>
          <a:p>
            <a:pPr lvl="1"/>
            <a:r>
              <a:rPr lang="en-US" dirty="0"/>
              <a:t>Normal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7AAC9-5D78-48F8-A444-3B7F77078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388" y="2795032"/>
            <a:ext cx="966108" cy="355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457DC5-7916-EEE7-44F7-BF6820942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8783" y="2816804"/>
            <a:ext cx="4177968" cy="33378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798EE4-C210-5C37-C8D3-C4B5338FC6A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90688"/>
            <a:ext cx="10515600" cy="7547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530F0D-5C31-E57B-8BB0-1FBBBC99A6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6725" y="4458782"/>
            <a:ext cx="5096811" cy="75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3083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CE9F1-EE0A-D5DF-EEEF-87563736C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 univariate regression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798EE4-C210-5C37-C8D3-C4B5338FC6A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770714"/>
            <a:ext cx="10515600" cy="7547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79DE3D-E998-ADE2-0722-D3B727DB4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027" y="5066307"/>
            <a:ext cx="7772400" cy="9272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7C6D37-D13C-ABE6-68B6-EF76D04BB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2389" y="3411054"/>
            <a:ext cx="6261677" cy="92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899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CE9F1-EE0A-D5DF-EEEF-87563736C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 univariate regression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798EE4-C210-5C37-C8D3-C4B5338FC6A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807027"/>
            <a:ext cx="10515600" cy="8495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673FEE1-A1FC-0DF4-92A1-8E81F1666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256097"/>
            <a:ext cx="7772400" cy="232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89039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5E139-5CEF-9AFF-6513-3D6B73B83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univariate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640C04-4BE2-DFFF-91A0-278055B85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172" y="1864567"/>
            <a:ext cx="7772400" cy="428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37238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5E139-5CEF-9AFF-6513-3D6B73B83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univariate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640C04-4BE2-DFFF-91A0-278055B85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172" y="1864567"/>
            <a:ext cx="7772400" cy="4282751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65E48F4-96A2-AC23-6652-EB4676217174}"/>
              </a:ext>
            </a:extLst>
          </p:cNvPr>
          <p:cNvCxnSpPr/>
          <p:nvPr/>
        </p:nvCxnSpPr>
        <p:spPr>
          <a:xfrm flipH="1">
            <a:off x="7075714" y="5595257"/>
            <a:ext cx="19158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F364ACC-1E6B-4E30-805F-346A789CE3E3}"/>
              </a:ext>
            </a:extLst>
          </p:cNvPr>
          <p:cNvSpPr txBox="1"/>
          <p:nvPr/>
        </p:nvSpPr>
        <p:spPr>
          <a:xfrm>
            <a:off x="9176657" y="5399316"/>
            <a:ext cx="1527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Least squares!</a:t>
            </a:r>
          </a:p>
        </p:txBody>
      </p:sp>
    </p:spTree>
    <p:extLst>
      <p:ext uri="{BB962C8B-B14F-4D97-AF65-F5344CB8AC3E}">
        <p14:creationId xmlns:p14="http://schemas.microsoft.com/office/powerpoint/2010/main" val="344518508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531226-B4F4-994C-25CD-5A8985CBF9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9856" r="48108"/>
          <a:stretch/>
        </p:blipFill>
        <p:spPr>
          <a:xfrm>
            <a:off x="6716486" y="1485106"/>
            <a:ext cx="4180115" cy="432786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A6A7EC-DFE1-0EC4-0CD9-1AEB619E4DE8}"/>
              </a:ext>
            </a:extLst>
          </p:cNvPr>
          <p:cNvSpPr txBox="1"/>
          <p:nvPr/>
        </p:nvSpPr>
        <p:spPr>
          <a:xfrm>
            <a:off x="2569029" y="511630"/>
            <a:ext cx="24365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Least squares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D8915-7626-8C52-4687-C9BE0377909E}"/>
              </a:ext>
            </a:extLst>
          </p:cNvPr>
          <p:cNvSpPr txBox="1"/>
          <p:nvPr/>
        </p:nvSpPr>
        <p:spPr>
          <a:xfrm>
            <a:off x="7121157" y="511630"/>
            <a:ext cx="35884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Maximum likelihood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82447B8C-26AF-8656-86CC-362E150BD4C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9054" b="50144"/>
          <a:stretch/>
        </p:blipFill>
        <p:spPr>
          <a:xfrm>
            <a:off x="1545771" y="1586220"/>
            <a:ext cx="4103915" cy="430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8311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531226-B4F4-994C-25CD-5A8985CBF9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1487" t="49856" r="-3379"/>
          <a:stretch/>
        </p:blipFill>
        <p:spPr>
          <a:xfrm>
            <a:off x="6890662" y="1485106"/>
            <a:ext cx="4180115" cy="432786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A6A7EC-DFE1-0EC4-0CD9-1AEB619E4DE8}"/>
              </a:ext>
            </a:extLst>
          </p:cNvPr>
          <p:cNvSpPr txBox="1"/>
          <p:nvPr/>
        </p:nvSpPr>
        <p:spPr>
          <a:xfrm>
            <a:off x="2569029" y="511630"/>
            <a:ext cx="24365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Least squares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3D8915-7626-8C52-4687-C9BE0377909E}"/>
              </a:ext>
            </a:extLst>
          </p:cNvPr>
          <p:cNvSpPr txBox="1"/>
          <p:nvPr/>
        </p:nvSpPr>
        <p:spPr>
          <a:xfrm>
            <a:off x="7121157" y="511630"/>
            <a:ext cx="35884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Maximum likelihood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82447B8C-26AF-8656-86CC-362E150BD4C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1216" r="-2162" b="50144"/>
          <a:stretch/>
        </p:blipFill>
        <p:spPr>
          <a:xfrm>
            <a:off x="1719947" y="1586220"/>
            <a:ext cx="4103915" cy="430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60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949B07A7-1CE9-4940-08E7-A3A46C427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0382F4-E3AE-6AC9-CAF8-78B29B26B884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Multiclass classification problem (discrete classes, &gt;2 possible values)</a:t>
            </a:r>
          </a:p>
          <a:p>
            <a:r>
              <a:rPr lang="en-US" dirty="0"/>
              <a:t>Convolutional network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3731F4-9539-91CB-612F-FD04B6BAB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Music genre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67312125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CE9F1-EE0A-D5DF-EEEF-87563736C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 univariate regression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798EE4-C210-5C37-C8D3-C4B5338FC6A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799544"/>
            <a:ext cx="10515600" cy="8164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32031FB-2D72-A0FD-BF3C-1C067A96B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338" y="3190108"/>
            <a:ext cx="3329462" cy="27693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083A9B-DD12-4B73-B31B-8FE8C2E8F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034" y="4866538"/>
            <a:ext cx="6194132" cy="7389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E452CF-A786-0E69-8D5A-1DF601272D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5822" y="3371766"/>
            <a:ext cx="4990178" cy="73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98251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883E-5405-4C3A-0981-4538D496D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variance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3F5C3-EB55-AF43-DA55-1609C39E9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Perhaps surprisingly, the variance term disappeared: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 we could learn it: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4F2FA8-663C-E9DB-6EFD-2E1352E2EE4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5472"/>
          <a:stretch/>
        </p:blipFill>
        <p:spPr>
          <a:xfrm>
            <a:off x="3298371" y="3281044"/>
            <a:ext cx="6259285" cy="8459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56A83C-3DB6-B179-3246-3206127BA13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5472"/>
          <a:stretch/>
        </p:blipFill>
        <p:spPr>
          <a:xfrm>
            <a:off x="3298370" y="2365311"/>
            <a:ext cx="6259285" cy="845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906A2B-2E32-BCE1-415C-AF30CCFDC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2801" y="5091420"/>
            <a:ext cx="6846398" cy="79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7648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33736-D037-D25F-4CD7-E581E1D7A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Heteroscedastic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097961-6F13-C24C-F955-87426911E0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Assume that the noise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is the same everywhere.</a:t>
                </a:r>
              </a:p>
              <a:p>
                <a:r>
                  <a:rPr lang="en-US" dirty="0"/>
                  <a:t>But we could make the noise a function of the data </a:t>
                </a:r>
                <a:r>
                  <a:rPr lang="en-US" i="1" dirty="0"/>
                  <a:t>x.</a:t>
                </a:r>
              </a:p>
              <a:p>
                <a:r>
                  <a:rPr lang="en-US" dirty="0"/>
                  <a:t>Build a model with two outputs: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097961-6F13-C24C-F955-87426911E0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7017E315-9007-5CF5-2B70-0BAFA172C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426" y="3557982"/>
            <a:ext cx="2176187" cy="9891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2EE4C7-B10E-1DCD-9B6E-30D431118D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0320" y="4968286"/>
            <a:ext cx="7772400" cy="92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7269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C19B4-D3BA-0E92-5461-F3E742F7D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Heteroscedastic regression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2D7863-C6E6-4A99-DAC0-800D242636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3362" y="1690687"/>
            <a:ext cx="7744683" cy="4978725"/>
          </a:xfrm>
        </p:spPr>
      </p:pic>
    </p:spTree>
    <p:extLst>
      <p:ext uri="{BB962C8B-B14F-4D97-AF65-F5344CB8AC3E}">
        <p14:creationId xmlns:p14="http://schemas.microsoft.com/office/powerpoint/2010/main" val="398367224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F7E1-7E15-0D03-6437-3E51D3918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F986F-5782-69C8-C238-4E945EA9B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Maximum likelihood</a:t>
            </a:r>
          </a:p>
          <a:p>
            <a:r>
              <a:rPr lang="en-US" dirty="0"/>
              <a:t>Recipe for loss functions</a:t>
            </a:r>
          </a:p>
          <a:p>
            <a:r>
              <a:rPr lang="en-US" dirty="0"/>
              <a:t>Example 1:  univariate regression</a:t>
            </a:r>
          </a:p>
          <a:p>
            <a:r>
              <a:rPr lang="en-US" dirty="0">
                <a:solidFill>
                  <a:srgbClr val="D18362"/>
                </a:solidFill>
              </a:rPr>
              <a:t>Example 2:  binary classification</a:t>
            </a:r>
          </a:p>
          <a:p>
            <a:r>
              <a:rPr lang="en-US" dirty="0"/>
              <a:t>Example 3:  multiclass classification</a:t>
            </a:r>
          </a:p>
          <a:p>
            <a:r>
              <a:rPr lang="en-US" dirty="0"/>
              <a:t>Other types of data</a:t>
            </a:r>
          </a:p>
          <a:p>
            <a:r>
              <a:rPr lang="en-US" dirty="0"/>
              <a:t>Multiple outputs</a:t>
            </a:r>
          </a:p>
          <a:p>
            <a:r>
              <a:rPr lang="en-US" dirty="0"/>
              <a:t>Cross entropy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4648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C0451-1E22-6DE5-C6B9-D1AF02C27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binary classification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B5665C4-ABF6-6F56-BE30-332F38718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992" y="2075998"/>
            <a:ext cx="10186016" cy="293233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7E4932-D465-022D-FC67-38C381B47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763"/>
            <a:ext cx="10515600" cy="716200"/>
          </a:xfrm>
        </p:spPr>
        <p:txBody>
          <a:bodyPr>
            <a:normAutofit/>
          </a:bodyPr>
          <a:lstStyle/>
          <a:p>
            <a:r>
              <a:rPr lang="en-US" dirty="0"/>
              <a:t>Goal: predict which of two classes                     the input </a:t>
            </a:r>
            <a:r>
              <a:rPr lang="en-US" i="1" dirty="0"/>
              <a:t>x</a:t>
            </a:r>
            <a:r>
              <a:rPr lang="en-US" dirty="0"/>
              <a:t> belongs to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7D54E-3C3B-B8C1-F2F5-A90537F58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062" y="5517412"/>
            <a:ext cx="1429759" cy="35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6881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9565A-94A2-0512-E51E-2C8CE1949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binary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134C580-F761-7516-FC6E-B7BEE28AE8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7615" y="2606466"/>
                <a:ext cx="10515600" cy="2709017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Domain:</a:t>
                </a:r>
              </a:p>
              <a:p>
                <a:r>
                  <a:rPr lang="en-US" dirty="0"/>
                  <a:t>Bernoulli distribution</a:t>
                </a:r>
              </a:p>
              <a:p>
                <a:r>
                  <a:rPr lang="en-US" dirty="0"/>
                  <a:t>One parameter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[0,1]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134C580-F761-7516-FC6E-B7BEE28AE8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7615" y="2606466"/>
                <a:ext cx="10515600" cy="2709017"/>
              </a:xfrm>
              <a:blipFill>
                <a:blip r:embed="rId2"/>
                <a:stretch>
                  <a:fillRect l="-965" t="-37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41231AD7-1EF1-0D65-AA6F-E08EB7CF8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7920" y="2658811"/>
            <a:ext cx="1429759" cy="357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0B3F6C-C48F-4908-F77D-B3468D2B0AD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90688"/>
            <a:ext cx="10516185" cy="7534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C3D585-C10E-7573-F0B1-49D402B0A0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2004" y="2827107"/>
            <a:ext cx="4972954" cy="29999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39D6EA-78A2-BDDA-1205-75D63861D6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6463" y="4542833"/>
            <a:ext cx="3656693" cy="9120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B800B6-F6E8-1C47-1291-94AE776D07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5578" y="5888665"/>
            <a:ext cx="3378052" cy="35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96535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38ED8-CBDA-A82F-4AB1-13E2FEA9B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binary classification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B8DBDF-93A2-DEB0-B1B5-4E5AC2D4F39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49337"/>
            <a:ext cx="10515600" cy="78621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AE57C0AD-C8DD-8457-ABE7-3127E38A1C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7615" y="2803020"/>
                <a:ext cx="5258385" cy="2709017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dirty="0"/>
                  <a:t>Problem:  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Output of neural network can be anything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Parameter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[0,1]</a:t>
                </a:r>
              </a:p>
              <a:p>
                <a:pPr lvl="1">
                  <a:lnSpc>
                    <a:spcPct val="120000"/>
                  </a:lnSpc>
                </a:pPr>
                <a:endParaRPr lang="en-US" dirty="0"/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dirty="0"/>
                  <a:t>Solution: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Pass through function that maps “anything to [0,1]</a:t>
                </a:r>
              </a:p>
              <a:p>
                <a:pPr marL="457200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AE57C0AD-C8DD-8457-ABE7-3127E38A1C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7615" y="2803020"/>
                <a:ext cx="5258385" cy="2709017"/>
              </a:xfrm>
              <a:blipFill>
                <a:blip r:embed="rId3"/>
                <a:stretch>
                  <a:fillRect l="-1202" t="-14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348091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38ED8-CBDA-A82F-4AB1-13E2FEA9B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binary classification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B8DBDF-93A2-DEB0-B1B5-4E5AC2D4F39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49337"/>
            <a:ext cx="10515600" cy="78621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AE57C0AD-C8DD-8457-ABE7-3127E38A1C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7615" y="2803020"/>
                <a:ext cx="5258385" cy="2709017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dirty="0"/>
                  <a:t>Problem:  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Output of neural network can be anything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Parameter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[0,1]</a:t>
                </a:r>
              </a:p>
              <a:p>
                <a:pPr lvl="1">
                  <a:lnSpc>
                    <a:spcPct val="120000"/>
                  </a:lnSpc>
                </a:pPr>
                <a:endParaRPr lang="en-US" dirty="0"/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dirty="0"/>
                  <a:t>Solution: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Pass through logistic sigmoid function that maps “anything to [0,1]:</a:t>
                </a:r>
              </a:p>
              <a:p>
                <a:pPr marL="457200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AE57C0AD-C8DD-8457-ABE7-3127E38A1C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7615" y="2803020"/>
                <a:ext cx="5258385" cy="2709017"/>
              </a:xfrm>
              <a:blipFill>
                <a:blip r:embed="rId3"/>
                <a:stretch>
                  <a:fillRect l="-1202" t="-14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A3944742-4F45-8E30-E20F-57D44F06F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3671" y="3175593"/>
            <a:ext cx="4271362" cy="28320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98D389-DCFE-BA08-1474-57A0DCE492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4884" y="5534770"/>
            <a:ext cx="2608366" cy="68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27844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E537C-ABF3-F4D6-4A02-8F80B6899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binary classification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939944-26DB-B808-21CE-1D08C5DC619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49337"/>
            <a:ext cx="10515600" cy="7862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2A64BF-1FB0-D8B5-4A22-1C12DEB00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380" y="3156908"/>
            <a:ext cx="3378052" cy="3506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4B1A87-C5E2-2A4D-5AF4-26C49CBB1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3784" y="4225601"/>
            <a:ext cx="5729243" cy="358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654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C7B48B-7784-D731-0DE1-F58BAFB86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59517D-5B40-DAC9-6385-6770C93B9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76065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FEEC3-003E-3944-74F7-21730792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binary classification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1CB558-48D7-C8E0-86C9-71E6FAD03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0751" y="4922094"/>
            <a:ext cx="2603818" cy="1570781"/>
          </a:xfrm>
          <a:prstGeom prst="rect">
            <a:avLst/>
          </a:prstGeom>
        </p:spPr>
      </p:pic>
      <p:pic>
        <p:nvPicPr>
          <p:cNvPr id="13" name="Content Placeholder 12" descr="Chart, histogram&#10;&#10;Description automatically generated">
            <a:extLst>
              <a:ext uri="{FF2B5EF4-FFF2-40B4-BE49-F238E27FC236}">
                <a16:creationId xmlns:a16="http://schemas.microsoft.com/office/drawing/2014/main" id="{D957C3B3-7FCE-14F9-3FE9-5FED5A3AB2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7584" y="1427041"/>
            <a:ext cx="10515600" cy="3278142"/>
          </a:xfr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34DB5C6-B8B6-FEC4-9625-05565B7A86D1}"/>
              </a:ext>
            </a:extLst>
          </p:cNvPr>
          <p:cNvCxnSpPr>
            <a:cxnSpLocks/>
          </p:cNvCxnSpPr>
          <p:nvPr/>
        </p:nvCxnSpPr>
        <p:spPr>
          <a:xfrm flipV="1">
            <a:off x="7465122" y="4158343"/>
            <a:ext cx="653143" cy="751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051282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379DF-A6F5-67D3-7105-80C97A4A7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binary classification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598DFE-F447-4D34-4DE6-A644C28DA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226087"/>
            <a:ext cx="7772400" cy="873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77629B-D377-0E87-B984-0825F1140EC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904999"/>
            <a:ext cx="10515600" cy="22206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784B18-9FA8-5040-6C98-E783A0371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0613" y="4404347"/>
            <a:ext cx="5729243" cy="3586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827203-A397-5E78-02B9-6F53BE623681}"/>
              </a:ext>
            </a:extLst>
          </p:cNvPr>
          <p:cNvSpPr txBox="1"/>
          <p:nvPr/>
        </p:nvSpPr>
        <p:spPr>
          <a:xfrm>
            <a:off x="6324600" y="6193972"/>
            <a:ext cx="4691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18362"/>
                </a:solidFill>
              </a:rPr>
              <a:t>*Binary cross-entropy loss*</a:t>
            </a:r>
          </a:p>
        </p:txBody>
      </p:sp>
    </p:spTree>
    <p:extLst>
      <p:ext uri="{BB962C8B-B14F-4D97-AF65-F5344CB8AC3E}">
        <p14:creationId xmlns:p14="http://schemas.microsoft.com/office/powerpoint/2010/main" val="359188521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FDD6-2386-E5E6-4123-358ADB762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binary classification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7C62B5-5B92-1FF1-836B-FC0126A7032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5286" y="1815421"/>
            <a:ext cx="10515600" cy="75111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47A125E-64E9-E12C-C5D1-C82881B2A8A0}"/>
              </a:ext>
            </a:extLst>
          </p:cNvPr>
          <p:cNvCxnSpPr>
            <a:cxnSpLocks/>
          </p:cNvCxnSpPr>
          <p:nvPr/>
        </p:nvCxnSpPr>
        <p:spPr>
          <a:xfrm flipV="1">
            <a:off x="6814457" y="5551715"/>
            <a:ext cx="653143" cy="751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F0DFB7C-9A2E-BFB1-C0A9-29BAFCEEAE5F}"/>
                  </a:ext>
                </a:extLst>
              </p:cNvPr>
              <p:cNvSpPr txBox="1"/>
              <p:nvPr/>
            </p:nvSpPr>
            <p:spPr>
              <a:xfrm>
                <a:off x="4071256" y="6302829"/>
                <a:ext cx="50715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Choose y=1 where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 is greater than 0.5, otherwise 1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F0DFB7C-9A2E-BFB1-C0A9-29BAFCEEAE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1256" y="6302829"/>
                <a:ext cx="5071581" cy="369332"/>
              </a:xfrm>
              <a:prstGeom prst="rect">
                <a:avLst/>
              </a:prstGeom>
              <a:blipFill>
                <a:blip r:embed="rId4"/>
                <a:stretch>
                  <a:fillRect l="-1000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Content Placeholder 12" descr="Chart, histogram&#10;&#10;Description automatically generated">
            <a:extLst>
              <a:ext uri="{FF2B5EF4-FFF2-40B4-BE49-F238E27FC236}">
                <a16:creationId xmlns:a16="http://schemas.microsoft.com/office/drawing/2014/main" id="{3E1858CE-72A5-A247-9592-E513E173E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925286" y="2649130"/>
            <a:ext cx="10515600" cy="3278142"/>
          </a:xfrm>
        </p:spPr>
      </p:pic>
    </p:spTree>
    <p:extLst>
      <p:ext uri="{BB962C8B-B14F-4D97-AF65-F5344CB8AC3E}">
        <p14:creationId xmlns:p14="http://schemas.microsoft.com/office/powerpoint/2010/main" val="285281940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F7E1-7E15-0D03-6437-3E51D3918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F986F-5782-69C8-C238-4E945EA9B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Maximum likelihood</a:t>
            </a:r>
          </a:p>
          <a:p>
            <a:r>
              <a:rPr lang="en-US" dirty="0"/>
              <a:t>Recipe for loss functions</a:t>
            </a:r>
          </a:p>
          <a:p>
            <a:r>
              <a:rPr lang="en-US" dirty="0"/>
              <a:t>Example 1:  univariate regression</a:t>
            </a:r>
          </a:p>
          <a:p>
            <a:r>
              <a:rPr lang="en-US" dirty="0"/>
              <a:t>Example 2:  binary classification</a:t>
            </a:r>
          </a:p>
          <a:p>
            <a:r>
              <a:rPr lang="en-US" dirty="0">
                <a:solidFill>
                  <a:srgbClr val="D18362"/>
                </a:solidFill>
              </a:rPr>
              <a:t>Example 3:  multiclass classification</a:t>
            </a:r>
          </a:p>
          <a:p>
            <a:r>
              <a:rPr lang="en-US" dirty="0"/>
              <a:t>Other types of data</a:t>
            </a:r>
          </a:p>
          <a:p>
            <a:r>
              <a:rPr lang="en-US" dirty="0"/>
              <a:t>Multiple outputs</a:t>
            </a:r>
          </a:p>
          <a:p>
            <a:r>
              <a:rPr lang="en-US" dirty="0"/>
              <a:t>Cross entropy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57550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5BD24-A659-5638-B207-C1E73058A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3:  multiclass classification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D334D84-A41D-A499-36F2-D5E3E90E21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3252" y="2015768"/>
            <a:ext cx="10325495" cy="297249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907AF66-D9BD-781D-674C-833E1F541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763"/>
            <a:ext cx="10515600" cy="5481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Goal: predict which of K classes                               the input </a:t>
            </a:r>
            <a:r>
              <a:rPr lang="en-US" i="1" dirty="0"/>
              <a:t>x</a:t>
            </a:r>
            <a:r>
              <a:rPr lang="en-US" dirty="0"/>
              <a:t> belongs to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2EEBD5-445B-C419-EAD4-DC18D6BC2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595" y="5525173"/>
            <a:ext cx="2293257" cy="32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042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077D3-7597-5C04-0EDF-AB985483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3: multiclass classification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8D42F8-FBE9-EF1C-51FC-6250E221365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90688"/>
            <a:ext cx="10516185" cy="7534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6FCD6B-0D84-9F8A-1CB9-C1E2260BD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138" y="2689903"/>
            <a:ext cx="2293257" cy="3263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25411489-1B75-8158-39BC-30A4A242E5A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7615" y="2606466"/>
                <a:ext cx="10515600" cy="2709017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Domain:</a:t>
                </a:r>
              </a:p>
              <a:p>
                <a:r>
                  <a:rPr lang="en-US" dirty="0"/>
                  <a:t>Categorical distribution</a:t>
                </a:r>
              </a:p>
              <a:p>
                <a:r>
                  <a:rPr lang="en-US" dirty="0"/>
                  <a:t>K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[0,1]</a:t>
                </a:r>
              </a:p>
              <a:p>
                <a:r>
                  <a:rPr lang="en-US" dirty="0"/>
                  <a:t>Sum of all parameters = 1</a:t>
                </a:r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25411489-1B75-8158-39BC-30A4A242E5A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7615" y="2606466"/>
                <a:ext cx="10515600" cy="2709017"/>
              </a:xfrm>
              <a:blipFill>
                <a:blip r:embed="rId4"/>
                <a:stretch>
                  <a:fillRect l="-965" t="-37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54A3C29E-E203-6120-D0C3-67F07113F8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1071" y="2811874"/>
            <a:ext cx="4410508" cy="352361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7DDEE69-0A00-37EF-D3A2-E68FA8A313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3943" y="5098147"/>
            <a:ext cx="2842986" cy="43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0389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077D3-7597-5C04-0EDF-AB985483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3: multiclass classification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8D42F8-FBE9-EF1C-51FC-6250E221365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6"/>
          <a:stretch/>
        </p:blipFill>
        <p:spPr>
          <a:xfrm>
            <a:off x="837907" y="1745118"/>
            <a:ext cx="10516185" cy="70757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61F80D4C-F0E3-CD01-71C5-90B4636577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7615" y="2803020"/>
                <a:ext cx="5258385" cy="2709017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dirty="0"/>
                  <a:t>Problem:  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Output of neural network can be anything</a:t>
                </a:r>
              </a:p>
              <a:p>
                <a:pPr lvl="1"/>
                <a:r>
                  <a:rPr lang="en-US" dirty="0"/>
                  <a:t>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[0,1], sum to one</a:t>
                </a:r>
              </a:p>
              <a:p>
                <a:pPr lvl="1">
                  <a:lnSpc>
                    <a:spcPct val="120000"/>
                  </a:lnSpc>
                </a:pPr>
                <a:endParaRPr lang="en-US" dirty="0"/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dirty="0"/>
                  <a:t>Solution:</a:t>
                </a:r>
              </a:p>
              <a:p>
                <a:pPr lvl="1"/>
                <a:r>
                  <a:rPr lang="en-US" dirty="0"/>
                  <a:t>Pass through function that maps “anything” to [0,1], sum to one</a:t>
                </a:r>
              </a:p>
              <a:p>
                <a:pPr marL="457200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61F80D4C-F0E3-CD01-71C5-90B4636577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7615" y="2803020"/>
                <a:ext cx="5258385" cy="2709017"/>
              </a:xfrm>
              <a:blipFill>
                <a:blip r:embed="rId3"/>
                <a:stretch>
                  <a:fillRect l="-1683" t="-935" b="-32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1805584A-EBE4-23F9-33A6-E3122BD8E4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914" y="4230491"/>
            <a:ext cx="4082144" cy="8467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379CB4-4BF5-0F8C-4D8F-1CDC05B171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6863" y="6039744"/>
            <a:ext cx="4424136" cy="333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91928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94036-472D-8F86-F332-B4F2B4824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3: multiclass classification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FE44AD-428F-1AD5-70CD-482AFF8B6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6003" y="5823857"/>
            <a:ext cx="5699993" cy="429531"/>
          </a:xfrm>
          <a:prstGeom prst="rect">
            <a:avLst/>
          </a:prstGeom>
        </p:spPr>
      </p:pic>
      <p:pic>
        <p:nvPicPr>
          <p:cNvPr id="8" name="Picture 7" descr="Chart, radar chart&#10;&#10;Description automatically generated">
            <a:extLst>
              <a:ext uri="{FF2B5EF4-FFF2-40B4-BE49-F238E27FC236}">
                <a16:creationId xmlns:a16="http://schemas.microsoft.com/office/drawing/2014/main" id="{4166993B-C716-2892-E172-5D23D63A2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536" y="1788328"/>
            <a:ext cx="11000681" cy="370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28099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33F1D-BDBD-241E-BEDD-7B6F6212B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3:  multiclass classification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B539D5-6607-B707-0481-FB58C07F0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144" y="4024588"/>
            <a:ext cx="6313714" cy="19516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82D6BE-6B5D-D9C4-F70E-B742F18CF69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"/>
          <a:stretch/>
        </p:blipFill>
        <p:spPr>
          <a:xfrm>
            <a:off x="837907" y="1745117"/>
            <a:ext cx="10516185" cy="2097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946773-49C1-6379-6004-208A6040F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7606" y="4067206"/>
            <a:ext cx="3113315" cy="6457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E7E956F-8E4B-872E-76BE-7050E9863DFD}"/>
              </a:ext>
            </a:extLst>
          </p:cNvPr>
          <p:cNvSpPr/>
          <p:nvPr/>
        </p:nvSpPr>
        <p:spPr>
          <a:xfrm>
            <a:off x="8539892" y="3897085"/>
            <a:ext cx="3592285" cy="1001486"/>
          </a:xfrm>
          <a:prstGeom prst="rect">
            <a:avLst/>
          </a:prstGeom>
          <a:noFill/>
          <a:ln>
            <a:solidFill>
              <a:srgbClr val="D1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B8030C-55B8-C8FD-D11C-527D27F1A468}"/>
              </a:ext>
            </a:extLst>
          </p:cNvPr>
          <p:cNvSpPr txBox="1"/>
          <p:nvPr/>
        </p:nvSpPr>
        <p:spPr>
          <a:xfrm>
            <a:off x="6324600" y="6193972"/>
            <a:ext cx="4691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18362"/>
                </a:solidFill>
              </a:rPr>
              <a:t>*Multiclass cross-entropy loss*</a:t>
            </a:r>
          </a:p>
        </p:txBody>
      </p:sp>
    </p:spTree>
    <p:extLst>
      <p:ext uri="{BB962C8B-B14F-4D97-AF65-F5344CB8AC3E}">
        <p14:creationId xmlns:p14="http://schemas.microsoft.com/office/powerpoint/2010/main" val="245282708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, radar chart&#10;&#10;Description automatically generated">
            <a:extLst>
              <a:ext uri="{FF2B5EF4-FFF2-40B4-BE49-F238E27FC236}">
                <a16:creationId xmlns:a16="http://schemas.microsoft.com/office/drawing/2014/main" id="{E84C6CEC-7C8F-4900-9537-A2DDEA1443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6940" y="2819285"/>
            <a:ext cx="8592292" cy="28923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4640D3-E0BF-C719-383F-C607ED3A3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3:  multiclass classification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F7FD79-8E2A-8D45-576D-152A50329F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"/>
          <a:stretch/>
        </p:blipFill>
        <p:spPr>
          <a:xfrm>
            <a:off x="837907" y="1745118"/>
            <a:ext cx="10516185" cy="8130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7C57FA-3DDB-268E-438D-74C749C3FC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0221" y="4844143"/>
            <a:ext cx="1485900" cy="18542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EB2A2F7-52FD-8340-0A3E-CE1A43BA0BBC}"/>
              </a:ext>
            </a:extLst>
          </p:cNvPr>
          <p:cNvCxnSpPr>
            <a:cxnSpLocks/>
          </p:cNvCxnSpPr>
          <p:nvPr/>
        </p:nvCxnSpPr>
        <p:spPr>
          <a:xfrm flipH="1" flipV="1">
            <a:off x="9350828" y="5111220"/>
            <a:ext cx="729343" cy="424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D549E3B-8B30-48FB-3991-91E4044A70CB}"/>
              </a:ext>
            </a:extLst>
          </p:cNvPr>
          <p:cNvSpPr txBox="1"/>
          <p:nvPr/>
        </p:nvSpPr>
        <p:spPr>
          <a:xfrm>
            <a:off x="2950027" y="6098418"/>
            <a:ext cx="568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Choose the class with the largest probability</a:t>
            </a:r>
          </a:p>
        </p:txBody>
      </p:sp>
    </p:spTree>
    <p:extLst>
      <p:ext uri="{BB962C8B-B14F-4D97-AF65-F5344CB8AC3E}">
        <p14:creationId xmlns:p14="http://schemas.microsoft.com/office/powerpoint/2010/main" val="3826573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3DD959-BB16-D36A-B6CC-CBD8BA00F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09492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F7E1-7E15-0D03-6437-3E51D3918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F986F-5782-69C8-C238-4E945EA9B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Maximum likelihood</a:t>
            </a:r>
          </a:p>
          <a:p>
            <a:r>
              <a:rPr lang="en-US" dirty="0"/>
              <a:t>Recipe for loss functions</a:t>
            </a:r>
          </a:p>
          <a:p>
            <a:r>
              <a:rPr lang="en-US" dirty="0"/>
              <a:t>Example 1:  univariate regression</a:t>
            </a:r>
          </a:p>
          <a:p>
            <a:r>
              <a:rPr lang="en-US" dirty="0"/>
              <a:t>Example 2:  binary classification</a:t>
            </a:r>
          </a:p>
          <a:p>
            <a:r>
              <a:rPr lang="en-US" dirty="0"/>
              <a:t>Example 3:  multiclass classification</a:t>
            </a:r>
          </a:p>
          <a:p>
            <a:r>
              <a:rPr lang="en-US" dirty="0">
                <a:solidFill>
                  <a:srgbClr val="D18362"/>
                </a:solidFill>
              </a:rPr>
              <a:t>Other types of data</a:t>
            </a:r>
          </a:p>
          <a:p>
            <a:r>
              <a:rPr lang="en-US" dirty="0"/>
              <a:t>Multiple outputs</a:t>
            </a:r>
          </a:p>
          <a:p>
            <a:r>
              <a:rPr lang="en-US" dirty="0"/>
              <a:t>Cross entropy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46573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DF44AFC1-E889-F221-A704-6F94B26779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84651" y="1469571"/>
            <a:ext cx="6059019" cy="519683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9529C08-B0EE-9FB3-B6DF-5E34399EE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Other data types</a:t>
            </a:r>
          </a:p>
        </p:txBody>
      </p:sp>
    </p:spTree>
    <p:extLst>
      <p:ext uri="{BB962C8B-B14F-4D97-AF65-F5344CB8AC3E}">
        <p14:creationId xmlns:p14="http://schemas.microsoft.com/office/powerpoint/2010/main" val="345125765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F7E1-7E15-0D03-6437-3E51D3918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F986F-5782-69C8-C238-4E945EA9B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Maximum likelihood</a:t>
            </a:r>
          </a:p>
          <a:p>
            <a:r>
              <a:rPr lang="en-US" dirty="0"/>
              <a:t>Recipe for loss functions</a:t>
            </a:r>
          </a:p>
          <a:p>
            <a:r>
              <a:rPr lang="en-US" dirty="0"/>
              <a:t>Example 1:  univariate regression</a:t>
            </a:r>
          </a:p>
          <a:p>
            <a:r>
              <a:rPr lang="en-US" dirty="0"/>
              <a:t>Example 2:  binary classification</a:t>
            </a:r>
          </a:p>
          <a:p>
            <a:r>
              <a:rPr lang="en-US" dirty="0"/>
              <a:t>Example 3:  multiclass classification</a:t>
            </a:r>
          </a:p>
          <a:p>
            <a:r>
              <a:rPr lang="en-US" dirty="0"/>
              <a:t>Other types of data</a:t>
            </a:r>
          </a:p>
          <a:p>
            <a:r>
              <a:rPr lang="en-US" dirty="0">
                <a:solidFill>
                  <a:srgbClr val="D18362"/>
                </a:solidFill>
              </a:rPr>
              <a:t>Multiple outputs</a:t>
            </a:r>
          </a:p>
          <a:p>
            <a:r>
              <a:rPr lang="en-US" dirty="0"/>
              <a:t>Cross entropy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7013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7D600-ADA3-9051-608B-83CFC282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outputs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72912-6C4F-169C-56DA-97DB1DBDD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Treat each output      as independent: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Negative log likelihood becomes sum of terms: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FB3B02-5981-1FD0-FBC4-04B4A4E20E5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566"/>
          <a:stretch/>
        </p:blipFill>
        <p:spPr>
          <a:xfrm>
            <a:off x="2533650" y="2607129"/>
            <a:ext cx="7013121" cy="990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5ABD94-8FF0-A5EF-81F3-EBF78E38B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1985055"/>
            <a:ext cx="337458" cy="2530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E0E7BC-06A7-6A54-0CAE-CBD1F2FD7C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4371" y="4648296"/>
            <a:ext cx="7772400" cy="805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4398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78C35-9873-C713-33F4-1D48CACA5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4: multivariate regression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85954AB1-41EB-D974-3DC7-7E5298A5C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1" y="2233866"/>
            <a:ext cx="10126054" cy="291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57439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060BB-3170-1756-AEB6-528914A8A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4: multivariate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A3BE21-8E96-8DEF-D28A-BC704124B4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Goal:  to predict a multivariate target</a:t>
                </a:r>
              </a:p>
              <a:p>
                <a:r>
                  <a:rPr lang="en-US" dirty="0"/>
                  <a:t>Solution treat each dimension independently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Make network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dirty="0"/>
                  <a:t> outputs to predict means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A3BE21-8E96-8DEF-D28A-BC704124B4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D146B908-C00D-913C-CF3B-9CF0658D4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619" y="1825625"/>
            <a:ext cx="1322699" cy="4236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1E2CE6-9977-F3A8-AA8D-1FE429ACCF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2387" y="2939751"/>
            <a:ext cx="5192630" cy="17407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F7A1B9-DC61-5C2F-D3F6-6ECB08F23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1142" y="5494949"/>
            <a:ext cx="6226624" cy="79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10808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BFA2F-03D3-5AC0-3D03-7EC4B8CB4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4: multivariate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32D1B-6BEB-585D-BA6D-89CCD85AD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the outputs vary in magnitude</a:t>
            </a:r>
          </a:p>
          <a:p>
            <a:pPr lvl="1"/>
            <a:r>
              <a:rPr lang="en-US" dirty="0"/>
              <a:t>E.g., predict weight in kilos and height in meters</a:t>
            </a:r>
          </a:p>
          <a:p>
            <a:pPr lvl="1"/>
            <a:r>
              <a:rPr lang="en-US" dirty="0"/>
              <a:t>One dimension has much bigger numbers than others</a:t>
            </a:r>
          </a:p>
          <a:p>
            <a:r>
              <a:rPr lang="en-US" dirty="0"/>
              <a:t>Could learn a separate variance for each…</a:t>
            </a:r>
          </a:p>
          <a:p>
            <a:r>
              <a:rPr lang="en-US" dirty="0"/>
              <a:t>…or rescale before training, and then rescale output in opposite way</a:t>
            </a:r>
          </a:p>
        </p:txBody>
      </p:sp>
    </p:spTree>
    <p:extLst>
      <p:ext uri="{BB962C8B-B14F-4D97-AF65-F5344CB8AC3E}">
        <p14:creationId xmlns:p14="http://schemas.microsoft.com/office/powerpoint/2010/main" val="136453886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F7E1-7E15-0D03-6437-3E51D3918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F986F-5782-69C8-C238-4E945EA9B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Maximum likelihood</a:t>
            </a:r>
          </a:p>
          <a:p>
            <a:r>
              <a:rPr lang="en-US" dirty="0"/>
              <a:t>Recipe for loss functions</a:t>
            </a:r>
          </a:p>
          <a:p>
            <a:r>
              <a:rPr lang="en-US" dirty="0"/>
              <a:t>Example 1:  univariate regression</a:t>
            </a:r>
          </a:p>
          <a:p>
            <a:r>
              <a:rPr lang="en-US" dirty="0"/>
              <a:t>Example 2:  binary classification</a:t>
            </a:r>
          </a:p>
          <a:p>
            <a:r>
              <a:rPr lang="en-US" dirty="0"/>
              <a:t>Example 3:  multiclass classification</a:t>
            </a:r>
          </a:p>
          <a:p>
            <a:r>
              <a:rPr lang="en-US" dirty="0"/>
              <a:t>Other types of data</a:t>
            </a:r>
          </a:p>
          <a:p>
            <a:r>
              <a:rPr lang="en-US" dirty="0"/>
              <a:t>Multiple outputs</a:t>
            </a:r>
          </a:p>
          <a:p>
            <a:r>
              <a:rPr lang="en-US" dirty="0">
                <a:solidFill>
                  <a:srgbClr val="D18362"/>
                </a:solidFill>
              </a:rPr>
              <a:t>Cross entropy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1220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291F3-6C92-BA32-C098-244B74EB8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Entropy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5A6AFB-B981-A84D-5B7E-3264A72F3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8577" y="1643743"/>
            <a:ext cx="10865223" cy="36576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D76E96-69D8-DB31-6235-866058698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5461226"/>
            <a:ext cx="7772400" cy="7809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0C14E0A-84DF-CE79-850D-D19AC5F68F4E}"/>
              </a:ext>
            </a:extLst>
          </p:cNvPr>
          <p:cNvSpPr txBox="1"/>
          <p:nvPr/>
        </p:nvSpPr>
        <p:spPr>
          <a:xfrm>
            <a:off x="1792368" y="6349128"/>
            <a:ext cx="9463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D18362"/>
                </a:solidFill>
              </a:rPr>
              <a:t>Kullback-Leibler</a:t>
            </a:r>
            <a:r>
              <a:rPr lang="en-US" sz="2400" dirty="0">
                <a:solidFill>
                  <a:srgbClr val="D18362"/>
                </a:solidFill>
              </a:rPr>
              <a:t> Divergence </a:t>
            </a:r>
            <a:r>
              <a:rPr lang="en-US" sz="2400" dirty="0"/>
              <a:t>-- a measure between probability distributions</a:t>
            </a:r>
          </a:p>
        </p:txBody>
      </p:sp>
    </p:spTree>
    <p:extLst>
      <p:ext uri="{BB962C8B-B14F-4D97-AF65-F5344CB8AC3E}">
        <p14:creationId xmlns:p14="http://schemas.microsoft.com/office/powerpoint/2010/main" val="361794683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291F3-6C92-BA32-C098-244B74EB8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Entropy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5A6AFB-B981-A84D-5B7E-3264A72F3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8577" y="1643743"/>
            <a:ext cx="10865223" cy="365760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A5D12E4-9FF2-1BE1-1A31-C8CBB1E76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2368" y="2244952"/>
            <a:ext cx="2746000" cy="8817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D76E96-69D8-DB31-6235-866058698B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5461226"/>
            <a:ext cx="7772400" cy="7809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0C14E0A-84DF-CE79-850D-D19AC5F68F4E}"/>
              </a:ext>
            </a:extLst>
          </p:cNvPr>
          <p:cNvSpPr txBox="1"/>
          <p:nvPr/>
        </p:nvSpPr>
        <p:spPr>
          <a:xfrm>
            <a:off x="1792368" y="6349128"/>
            <a:ext cx="9463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D18362"/>
                </a:solidFill>
              </a:rPr>
              <a:t>Kullback-Leibler</a:t>
            </a:r>
            <a:r>
              <a:rPr lang="en-US" sz="2400" dirty="0">
                <a:solidFill>
                  <a:srgbClr val="D18362"/>
                </a:solidFill>
              </a:rPr>
              <a:t> Divergence </a:t>
            </a:r>
            <a:r>
              <a:rPr lang="en-US" sz="2400" dirty="0"/>
              <a:t>-- a measure between probability distributions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43A15DB-21C7-1409-7E34-965A2E102845}"/>
              </a:ext>
            </a:extLst>
          </p:cNvPr>
          <p:cNvSpPr/>
          <p:nvPr/>
        </p:nvSpPr>
        <p:spPr>
          <a:xfrm>
            <a:off x="1665514" y="2166258"/>
            <a:ext cx="2971800" cy="1066800"/>
          </a:xfrm>
          <a:prstGeom prst="rect">
            <a:avLst/>
          </a:prstGeom>
          <a:noFill/>
          <a:ln>
            <a:solidFill>
              <a:srgbClr val="D1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131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B680E9-D98F-87FE-C2D0-A90FE9028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933" y="100277"/>
            <a:ext cx="5579534" cy="66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0274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B333D86-734F-0E29-3BE0-E141509FF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77" y="1643743"/>
            <a:ext cx="10865223" cy="365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EA231A-AFF5-C0AE-163B-7C6E1B6D8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686" y="5430669"/>
            <a:ext cx="6727371" cy="132307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C851967-B081-7876-22F5-02A9C7EEF3BD}"/>
              </a:ext>
            </a:extLst>
          </p:cNvPr>
          <p:cNvSpPr txBox="1">
            <a:spLocks/>
          </p:cNvSpPr>
          <p:nvPr/>
        </p:nvSpPr>
        <p:spPr>
          <a:xfrm>
            <a:off x="838200" y="31069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Cross Entropy</a:t>
            </a:r>
          </a:p>
        </p:txBody>
      </p:sp>
    </p:spTree>
    <p:extLst>
      <p:ext uri="{BB962C8B-B14F-4D97-AF65-F5344CB8AC3E}">
        <p14:creationId xmlns:p14="http://schemas.microsoft.com/office/powerpoint/2010/main" val="14167827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8C57EA-CA22-97F4-7A32-FCD0ED25005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91" b="13393"/>
          <a:stretch/>
        </p:blipFill>
        <p:spPr>
          <a:xfrm>
            <a:off x="488577" y="1687287"/>
            <a:ext cx="10865223" cy="3124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15F8DF-E9CD-5941-A4CD-4F5C8164775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3978"/>
          <a:stretch/>
        </p:blipFill>
        <p:spPr>
          <a:xfrm>
            <a:off x="2118135" y="5072743"/>
            <a:ext cx="5495558" cy="15348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423108-55BB-747E-F185-730043DA5F1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6022"/>
          <a:stretch/>
        </p:blipFill>
        <p:spPr>
          <a:xfrm>
            <a:off x="5638159" y="5790053"/>
            <a:ext cx="5495558" cy="78990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AD64D50-2AD7-F7AD-B320-4120208219AB}"/>
              </a:ext>
            </a:extLst>
          </p:cNvPr>
          <p:cNvSpPr txBox="1">
            <a:spLocks/>
          </p:cNvSpPr>
          <p:nvPr/>
        </p:nvSpPr>
        <p:spPr>
          <a:xfrm>
            <a:off x="838200" y="31069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Cross Entropy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EB0AD76-1D4D-C8E8-A685-F67CFE9F0292}"/>
              </a:ext>
            </a:extLst>
          </p:cNvPr>
          <p:cNvCxnSpPr/>
          <p:nvPr/>
        </p:nvCxnSpPr>
        <p:spPr>
          <a:xfrm flipH="1">
            <a:off x="9067800" y="5682343"/>
            <a:ext cx="936171" cy="239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B93329C-368A-6715-A2A3-22F5BDB9017E}"/>
              </a:ext>
            </a:extLst>
          </p:cNvPr>
          <p:cNvSpPr txBox="1"/>
          <p:nvPr/>
        </p:nvSpPr>
        <p:spPr>
          <a:xfrm>
            <a:off x="10077803" y="5099049"/>
            <a:ext cx="1807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Minimum negative log likelihood</a:t>
            </a:r>
          </a:p>
        </p:txBody>
      </p:sp>
    </p:spTree>
    <p:extLst>
      <p:ext uri="{BB962C8B-B14F-4D97-AF65-F5344CB8AC3E}">
        <p14:creationId xmlns:p14="http://schemas.microsoft.com/office/powerpoint/2010/main" val="58516716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94B55-BFF2-9A70-1E53-C1E45FF44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entropy in machine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919066-E750-8676-962D-BB35188E1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987" y="5218678"/>
            <a:ext cx="4902200" cy="8846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A3941A-8051-0EED-FD43-922962C3A92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3978"/>
          <a:stretch/>
        </p:blipFill>
        <p:spPr>
          <a:xfrm>
            <a:off x="1780678" y="2177144"/>
            <a:ext cx="5495558" cy="15348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333BC0-3531-4A29-A007-D5CBF18AC70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6022"/>
          <a:stretch/>
        </p:blipFill>
        <p:spPr>
          <a:xfrm>
            <a:off x="5300702" y="2894454"/>
            <a:ext cx="5495558" cy="789909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4B8E4C3-9F1E-3991-EA55-62899514F0B1}"/>
              </a:ext>
            </a:extLst>
          </p:cNvPr>
          <p:cNvCxnSpPr/>
          <p:nvPr/>
        </p:nvCxnSpPr>
        <p:spPr>
          <a:xfrm flipH="1">
            <a:off x="8730343" y="2786744"/>
            <a:ext cx="936171" cy="239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B6CB112-B077-0884-020B-EA97899398ED}"/>
              </a:ext>
            </a:extLst>
          </p:cNvPr>
          <p:cNvSpPr txBox="1"/>
          <p:nvPr/>
        </p:nvSpPr>
        <p:spPr>
          <a:xfrm>
            <a:off x="9740346" y="2203450"/>
            <a:ext cx="1807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Minimum negative log likelihood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252A49-9ADD-92BA-1128-1C56B747A837}"/>
              </a:ext>
            </a:extLst>
          </p:cNvPr>
          <p:cNvSpPr txBox="1"/>
          <p:nvPr/>
        </p:nvSpPr>
        <p:spPr>
          <a:xfrm>
            <a:off x="1034860" y="4446623"/>
            <a:ext cx="4421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machine learning:</a:t>
            </a:r>
          </a:p>
        </p:txBody>
      </p:sp>
    </p:spTree>
    <p:extLst>
      <p:ext uri="{BB962C8B-B14F-4D97-AF65-F5344CB8AC3E}">
        <p14:creationId xmlns:p14="http://schemas.microsoft.com/office/powerpoint/2010/main" val="149632689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CB961-CDCD-DDC8-04BA-B76DD61C7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92FC7-7B9E-5783-52B3-3933153ED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models with parameters!</a:t>
            </a:r>
          </a:p>
          <a:p>
            <a:r>
              <a:rPr lang="en-US" dirty="0"/>
              <a:t>We have loss functions!</a:t>
            </a:r>
          </a:p>
          <a:p>
            <a:r>
              <a:rPr lang="en-US" dirty="0"/>
              <a:t>Now let’s find the parameters that give the smallest loss</a:t>
            </a:r>
          </a:p>
          <a:p>
            <a:pPr lvl="1"/>
            <a:r>
              <a:rPr lang="en-US" dirty="0"/>
              <a:t>Training, learning, or fitting the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747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3963</TotalTime>
  <Words>1222</Words>
  <Application>Microsoft Macintosh PowerPoint</Application>
  <PresentationFormat>Widescreen</PresentationFormat>
  <Paragraphs>265</Paragraphs>
  <Slides>93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93</vt:i4>
      </vt:variant>
    </vt:vector>
  </HeadingPairs>
  <TitlesOfParts>
    <vt:vector size="100" baseType="lpstr">
      <vt:lpstr>-apple-system</vt:lpstr>
      <vt:lpstr>Arial</vt:lpstr>
      <vt:lpstr>Calibri</vt:lpstr>
      <vt:lpstr>Calibri Light</vt:lpstr>
      <vt:lpstr>Cambria Math</vt:lpstr>
      <vt:lpstr>Times New Roman</vt:lpstr>
      <vt:lpstr>Office Theme</vt:lpstr>
      <vt:lpstr>CM20315 - Machine Learning </vt:lpstr>
      <vt:lpstr>Log and exp functions</vt:lpstr>
      <vt:lpstr>Regression</vt:lpstr>
      <vt:lpstr>Graph regression</vt:lpstr>
      <vt:lpstr>Text classification</vt:lpstr>
      <vt:lpstr>Music genre classification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Loss function</vt:lpstr>
      <vt:lpstr>Training</vt:lpstr>
      <vt:lpstr>Example:  1D Linear regression loss function</vt:lpstr>
      <vt:lpstr>Example: 1D Linear regression training</vt:lpstr>
      <vt:lpstr>Loss functions</vt:lpstr>
      <vt:lpstr>How to construct loss functions</vt:lpstr>
      <vt:lpstr>How to construct loss functions</vt:lpstr>
      <vt:lpstr>How to construct loss functions</vt:lpstr>
      <vt:lpstr>How can a model predict a probability distribution?</vt:lpstr>
      <vt:lpstr>Maximum likelihood criterion</vt:lpstr>
      <vt:lpstr>Problem:</vt:lpstr>
      <vt:lpstr>The log function is monotonic</vt:lpstr>
      <vt:lpstr>Maximum log likelihood</vt:lpstr>
      <vt:lpstr>Minimizing negative log likelihood</vt:lpstr>
      <vt:lpstr>Inference</vt:lpstr>
      <vt:lpstr>Loss functions</vt:lpstr>
      <vt:lpstr>Recipe for loss functions</vt:lpstr>
      <vt:lpstr>Recipe for loss functions</vt:lpstr>
      <vt:lpstr>Recipe for loss functions</vt:lpstr>
      <vt:lpstr>Recipe for loss functions</vt:lpstr>
      <vt:lpstr>Loss functions</vt:lpstr>
      <vt:lpstr>Example 1: univariate regression</vt:lpstr>
      <vt:lpstr>Example 1:  univariate regression</vt:lpstr>
      <vt:lpstr>Example 1:  univariate regression</vt:lpstr>
      <vt:lpstr>Example 1:  univariate regression</vt:lpstr>
      <vt:lpstr>Example 1:  univariate regression</vt:lpstr>
      <vt:lpstr>Example 1: univariate regression</vt:lpstr>
      <vt:lpstr>Example 1: univariate regression</vt:lpstr>
      <vt:lpstr>PowerPoint Presentation</vt:lpstr>
      <vt:lpstr>PowerPoint Presentation</vt:lpstr>
      <vt:lpstr>Example 1:  univariate regression</vt:lpstr>
      <vt:lpstr>Estimating variance</vt:lpstr>
      <vt:lpstr>Heteroscedastic regression</vt:lpstr>
      <vt:lpstr>Heteroscedastic regression</vt:lpstr>
      <vt:lpstr>Loss functions</vt:lpstr>
      <vt:lpstr>Example 2: binary classification</vt:lpstr>
      <vt:lpstr>Example 2: binary classification</vt:lpstr>
      <vt:lpstr>Example 2: binary classification</vt:lpstr>
      <vt:lpstr>Example 2: binary classification</vt:lpstr>
      <vt:lpstr>Example 2: binary classification</vt:lpstr>
      <vt:lpstr>Example 2: binary classification</vt:lpstr>
      <vt:lpstr>Example 2: binary classification</vt:lpstr>
      <vt:lpstr>Example 2: binary classification</vt:lpstr>
      <vt:lpstr>Loss functions</vt:lpstr>
      <vt:lpstr>Example 3:  multiclass classification</vt:lpstr>
      <vt:lpstr>Example 3: multiclass classification </vt:lpstr>
      <vt:lpstr>Example 3: multiclass classification </vt:lpstr>
      <vt:lpstr>Example 3: multiclass classification</vt:lpstr>
      <vt:lpstr>Example 3:  multiclass classification</vt:lpstr>
      <vt:lpstr>Example 3:  multiclass classification</vt:lpstr>
      <vt:lpstr>Loss functions</vt:lpstr>
      <vt:lpstr>Other data types</vt:lpstr>
      <vt:lpstr>Loss functions</vt:lpstr>
      <vt:lpstr>Multiple outputs</vt:lpstr>
      <vt:lpstr>Example 4: multivariate regression</vt:lpstr>
      <vt:lpstr>Example 4: multivariate regression</vt:lpstr>
      <vt:lpstr>Example 4: multivariate regression</vt:lpstr>
      <vt:lpstr>Loss functions</vt:lpstr>
      <vt:lpstr>Cross Entropy</vt:lpstr>
      <vt:lpstr>Cross Entropy</vt:lpstr>
      <vt:lpstr>PowerPoint Presentation</vt:lpstr>
      <vt:lpstr>PowerPoint Presentation</vt:lpstr>
      <vt:lpstr>Cross entropy in machine learning</vt:lpstr>
      <vt:lpstr>Next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CM20315 - Machine Learning </dc:title>
  <dc:creator>Simon Prince</dc:creator>
  <cp:lastModifiedBy>Simon Prince</cp:lastModifiedBy>
  <cp:revision>1</cp:revision>
  <dcterms:created xsi:type="dcterms:W3CDTF">2022-10-14T18:47:21Z</dcterms:created>
  <dcterms:modified xsi:type="dcterms:W3CDTF">2022-10-25T09:03:35Z</dcterms:modified>
</cp:coreProperties>
</file>

<file path=docProps/thumbnail.jpeg>
</file>